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1.jpg" ContentType="image/pn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48" r:id="rId3"/>
    <p:sldId id="354" r:id="rId4"/>
    <p:sldId id="333" r:id="rId5"/>
    <p:sldId id="355" r:id="rId6"/>
    <p:sldId id="357" r:id="rId7"/>
    <p:sldId id="363" r:id="rId8"/>
    <p:sldId id="364" r:id="rId9"/>
    <p:sldId id="321" r:id="rId10"/>
    <p:sldId id="359" r:id="rId11"/>
    <p:sldId id="339" r:id="rId12"/>
    <p:sldId id="352" r:id="rId13"/>
    <p:sldId id="350" r:id="rId14"/>
    <p:sldId id="261" r:id="rId15"/>
    <p:sldId id="365" r:id="rId16"/>
    <p:sldId id="362" r:id="rId17"/>
    <p:sldId id="327" r:id="rId18"/>
  </p:sldIdLst>
  <p:sldSz cx="24387175" cy="13716000"/>
  <p:notesSz cx="6858000" cy="9144000"/>
  <p:defaultTextStyle>
    <a:defPPr>
      <a:defRPr lang="en-US"/>
    </a:defPPr>
    <a:lvl1pPr marL="0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7444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4887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2338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49779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37225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24671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12115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699558" algn="l" defTabSz="1087444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iới Thiệu" id="{868FA599-FBCB-284D-B718-CBBC1BFFC7A2}">
          <p14:sldIdLst>
            <p14:sldId id="256"/>
            <p14:sldId id="348"/>
            <p14:sldId id="354"/>
            <p14:sldId id="333"/>
          </p14:sldIdLst>
        </p14:section>
        <p14:section name="Nội dung" id="{C8F6FF3D-2D2A-E842-A1DE-2AA51815933E}">
          <p14:sldIdLst>
            <p14:sldId id="355"/>
            <p14:sldId id="357"/>
            <p14:sldId id="363"/>
            <p14:sldId id="364"/>
            <p14:sldId id="321"/>
            <p14:sldId id="359"/>
            <p14:sldId id="339"/>
            <p14:sldId id="352"/>
            <p14:sldId id="350"/>
            <p14:sldId id="261"/>
            <p14:sldId id="365"/>
            <p14:sldId id="362"/>
          </p14:sldIdLst>
        </p14:section>
        <p14:section name="Cảm ơn" id="{BD5D82B8-1EE4-FF4B-9A7E-DC1F10C761E0}">
          <p14:sldIdLst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14308">
          <p15:clr>
            <a:srgbClr val="A4A3A4"/>
          </p15:clr>
        </p15:guide>
        <p15:guide id="3" pos="10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0500"/>
    <a:srgbClr val="F35D0D"/>
    <a:srgbClr val="FFA345"/>
    <a:srgbClr val="FF7F42"/>
    <a:srgbClr val="FF712D"/>
    <a:srgbClr val="DB540C"/>
    <a:srgbClr val="CD510E"/>
    <a:srgbClr val="FF5364"/>
    <a:srgbClr val="EF333B"/>
    <a:srgbClr val="E122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29" autoAdjust="0"/>
    <p:restoredTop sz="95659" autoAdjust="0"/>
  </p:normalViewPr>
  <p:slideViewPr>
    <p:cSldViewPr snapToGrid="0" snapToObjects="1">
      <p:cViewPr varScale="1">
        <p:scale>
          <a:sx n="53" d="100"/>
          <a:sy n="53" d="100"/>
        </p:scale>
        <p:origin x="1168" y="184"/>
      </p:cViewPr>
      <p:guideLst>
        <p:guide orient="horz"/>
        <p:guide pos="14308"/>
        <p:guide pos="1053"/>
      </p:guideLst>
    </p:cSldViewPr>
  </p:slideViewPr>
  <p:outlineViewPr>
    <p:cViewPr>
      <p:scale>
        <a:sx n="33" d="100"/>
        <a:sy n="33" d="100"/>
      </p:scale>
      <p:origin x="0" y="-30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7" d="100"/>
        <a:sy n="3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Open Sans Ligh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57C50-CCBC-2A42-B4C4-22B7CB18877D}" type="datetimeFigureOut">
              <a:rPr lang="en-US" smtClean="0">
                <a:latin typeface="Open Sans Light"/>
              </a:rPr>
              <a:t>5/26/21</a:t>
            </a:fld>
            <a:endParaRPr lang="en-US" dirty="0">
              <a:latin typeface="Open Sans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Open Sans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73154-D89E-B24F-ACC1-E214AA320E62}" type="slidenum">
              <a:rPr lang="en-US" smtClean="0">
                <a:latin typeface="Open Sans Light"/>
              </a:rPr>
              <a:t>‹#›</a:t>
            </a:fld>
            <a:endParaRPr lang="en-US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6193213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 Light"/>
              </a:defRPr>
            </a:lvl1pPr>
          </a:lstStyle>
          <a:p>
            <a:fld id="{4777BE1B-B234-614A-B080-4D121D4DF535}" type="datetimeFigureOut">
              <a:rPr lang="en-US" smtClean="0"/>
              <a:pPr/>
              <a:t>5/26/21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 Light"/>
              </a:defRPr>
            </a:lvl1pPr>
          </a:lstStyle>
          <a:p>
            <a:fld id="{C94E8D62-D41F-6042-BCDF-79D228EFA1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44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1pPr>
    <a:lvl2pPr marL="456697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2pPr>
    <a:lvl3pPr marL="913395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3pPr>
    <a:lvl4pPr marL="1370094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4pPr>
    <a:lvl5pPr marL="1826797" algn="l" defTabSz="456697" rtl="0" eaLnBrk="1" latinLnBrk="0" hangingPunct="1">
      <a:defRPr sz="1200" kern="1200">
        <a:solidFill>
          <a:schemeClr val="tx1"/>
        </a:solidFill>
        <a:latin typeface="Open Sans Light"/>
        <a:ea typeface="+mn-ea"/>
        <a:cs typeface="+mn-cs"/>
      </a:defRPr>
    </a:lvl5pPr>
    <a:lvl6pPr marL="2283492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191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889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588" algn="l" defTabSz="4566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91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291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4E8D62-D41F-6042-BCDF-79D228EFA10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526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E8D62-D41F-6042-BCDF-79D228EFA1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r" defTabSz="10874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959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818119"/>
            <a:ext cx="20729099" cy="18255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tx2"/>
                </a:solidFill>
              </a:defRPr>
            </a:lvl1pPr>
            <a:lvl2pPr marL="1087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4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2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49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3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246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2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699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869650" y="0"/>
            <a:ext cx="2461846" cy="2425185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4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6426223" y="3706854"/>
            <a:ext cx="5882547" cy="777702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909784" y="510459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8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10102691" y="4239458"/>
            <a:ext cx="4181656" cy="733364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909784" y="510459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1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909784" y="510459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659448" y="4239457"/>
            <a:ext cx="6985290" cy="972907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1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909784" y="510459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216900" y="3779838"/>
            <a:ext cx="7918450" cy="49879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7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769754" y="0"/>
            <a:ext cx="2617421" cy="25321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077200" y="3749677"/>
            <a:ext cx="7918450" cy="437832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909784" y="510459"/>
            <a:ext cx="824808" cy="462198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-1" y="3318969"/>
            <a:ext cx="24387175" cy="591777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3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925329" y="0"/>
            <a:ext cx="2461846" cy="2425185"/>
          </a:xfrm>
        </p:spPr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9781570" y="1585465"/>
            <a:ext cx="4824036" cy="4824038"/>
          </a:xfrm>
          <a:prstGeom prst="ellipse">
            <a:avLst/>
          </a:prstGeom>
        </p:spPr>
        <p:txBody>
          <a:bodyPr/>
          <a:lstStyle/>
          <a:p>
            <a:r>
              <a:rPr lang="en-US" dirty="0"/>
              <a:t>Drag and Drop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759089" y="6809613"/>
            <a:ext cx="14868997" cy="1190422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658076" y="8638230"/>
            <a:ext cx="17071023" cy="2790560"/>
          </a:xfrm>
        </p:spPr>
        <p:txBody>
          <a:bodyPr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56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24387175" cy="13716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Drag / Drop / Send to Back</a:t>
            </a:r>
          </a:p>
        </p:txBody>
      </p:sp>
    </p:spTree>
    <p:extLst>
      <p:ext uri="{BB962C8B-B14F-4D97-AF65-F5344CB8AC3E}">
        <p14:creationId xmlns:p14="http://schemas.microsoft.com/office/powerpoint/2010/main" val="300436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5601949" cy="13716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Drag / Drop / Send to Back</a:t>
            </a:r>
          </a:p>
        </p:txBody>
      </p:sp>
    </p:spTree>
    <p:extLst>
      <p:ext uri="{BB962C8B-B14F-4D97-AF65-F5344CB8AC3E}">
        <p14:creationId xmlns:p14="http://schemas.microsoft.com/office/powerpoint/2010/main" val="424259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290986" y="4126611"/>
            <a:ext cx="3983038" cy="3983037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909051" y="4126611"/>
            <a:ext cx="3983038" cy="3983037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2585304" y="4126611"/>
            <a:ext cx="3983038" cy="3983037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7261102" y="4126611"/>
            <a:ext cx="3983038" cy="3983037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29038" y="567771"/>
            <a:ext cx="20729099" cy="113351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865621" y="1478874"/>
            <a:ext cx="20655938" cy="839116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100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865621" y="1478874"/>
            <a:ext cx="20655938" cy="839116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1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12410058"/>
            <a:ext cx="24387175" cy="13059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852918" y="1433050"/>
            <a:ext cx="20655938" cy="1075881"/>
          </a:xfrm>
        </p:spPr>
        <p:txBody>
          <a:bodyPr>
            <a:noAutofit/>
          </a:bodyPr>
          <a:lstStyle>
            <a:lvl1pPr>
              <a:defRPr sz="3100"/>
            </a:lvl1pPr>
          </a:lstStyle>
          <a:p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21734585" y="0"/>
            <a:ext cx="2652590" cy="254478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3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06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w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29038" y="567771"/>
            <a:ext cx="20729099" cy="113351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865621" y="1478874"/>
            <a:ext cx="20655938" cy="839116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100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865621" y="1478874"/>
            <a:ext cx="20655938" cy="839116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100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852918" y="1433050"/>
            <a:ext cx="20655938" cy="1075881"/>
          </a:xfrm>
        </p:spPr>
        <p:txBody>
          <a:bodyPr>
            <a:noAutofit/>
          </a:bodyPr>
          <a:lstStyle>
            <a:lvl1pPr>
              <a:defRPr sz="3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27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S N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68CE9-3F3D-1446-A027-4B4CDD3883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829038" y="567771"/>
            <a:ext cx="20729099" cy="113351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865621" y="1478874"/>
            <a:ext cx="20655938" cy="839116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100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865621" y="1478874"/>
            <a:ext cx="20655938" cy="839116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1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12410058"/>
            <a:ext cx="24387175" cy="13059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1852918" y="1433050"/>
            <a:ext cx="20655938" cy="1075881"/>
          </a:xfrm>
        </p:spPr>
        <p:txBody>
          <a:bodyPr>
            <a:noAutofit/>
          </a:bodyPr>
          <a:lstStyle>
            <a:lvl1pPr>
              <a:defRPr sz="31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2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 txBox="1">
            <a:spLocks/>
          </p:cNvSpPr>
          <p:nvPr userDrawn="1"/>
        </p:nvSpPr>
        <p:spPr>
          <a:xfrm>
            <a:off x="1865621" y="1478874"/>
            <a:ext cx="20655938" cy="839116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100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865621" y="1478874"/>
            <a:ext cx="20655938" cy="839116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1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12410058"/>
            <a:ext cx="24387175" cy="13059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865312" y="2641600"/>
            <a:ext cx="4891087" cy="865879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8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13"/>
            <a:ext cx="21948458" cy="9051926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925329" y="0"/>
            <a:ext cx="2461846" cy="2425185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 vert="horz" wrap="square" lIns="0" tIns="182680" rIns="0" bIns="182680" rtlCol="0" anchor="ctr">
            <a:spAutoFit/>
          </a:bodyPr>
          <a:lstStyle>
            <a:lvl1pPr algn="ctr">
              <a:defRPr sz="2000">
                <a:ln>
                  <a:noFill/>
                </a:ln>
                <a:solidFill>
                  <a:schemeClr val="bg1"/>
                </a:solidFill>
                <a:latin typeface="Open Sans"/>
                <a:cs typeface="Open Sans"/>
              </a:defRPr>
            </a:lvl1pPr>
          </a:lstStyle>
          <a:p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28864" y="13604787"/>
            <a:ext cx="24538664" cy="181430"/>
            <a:chOff x="606161" y="2106824"/>
            <a:chExt cx="6205940" cy="1241188"/>
          </a:xfrm>
        </p:grpSpPr>
        <p:sp>
          <p:nvSpPr>
            <p:cNvPr id="7" name="Rectangle 6"/>
            <p:cNvSpPr/>
            <p:nvPr userDrawn="1"/>
          </p:nvSpPr>
          <p:spPr>
            <a:xfrm>
              <a:off x="606161" y="2106824"/>
              <a:ext cx="1241188" cy="124118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Open Sans Light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847349" y="2106824"/>
              <a:ext cx="1241188" cy="124118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Open Sans Light"/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3088537" y="2106824"/>
              <a:ext cx="1241188" cy="12411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Open Sans Light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329725" y="2106824"/>
              <a:ext cx="1241188" cy="124118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Open Sans Light"/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5570913" y="2106824"/>
              <a:ext cx="1241188" cy="124118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Open Sans Light"/>
              </a:endParaRPr>
            </a:p>
          </p:txBody>
        </p:sp>
      </p:grp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5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3" r:id="rId4"/>
    <p:sldLayoutId id="2147483664" r:id="rId5"/>
    <p:sldLayoutId id="2147483665" r:id="rId6"/>
    <p:sldLayoutId id="2147483675" r:id="rId7"/>
    <p:sldLayoutId id="2147483666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ctr" defTabSz="1087444" rtl="0" eaLnBrk="1" latinLnBrk="0" hangingPunct="1">
        <a:spcBef>
          <a:spcPct val="0"/>
        </a:spcBef>
        <a:buNone/>
        <a:defRPr sz="6000" kern="1200">
          <a:solidFill>
            <a:schemeClr val="bg2"/>
          </a:solidFill>
          <a:latin typeface="Open Sans"/>
          <a:ea typeface="+mj-ea"/>
          <a:cs typeface="Open Sans"/>
        </a:defRPr>
      </a:lvl1pPr>
    </p:titleStyle>
    <p:bodyStyle>
      <a:lvl1pPr marL="0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2400" kern="1200">
          <a:solidFill>
            <a:schemeClr val="tx2"/>
          </a:solidFill>
          <a:latin typeface="Open Sans Light"/>
          <a:ea typeface="+mn-ea"/>
          <a:cs typeface="Open Sans Light"/>
        </a:defRPr>
      </a:lvl1pPr>
      <a:lvl2pPr marL="1087444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2pPr>
      <a:lvl3pPr marL="2174887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3pPr>
      <a:lvl4pPr marL="3262338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4pPr>
      <a:lvl5pPr marL="4349779" indent="0" algn="ctr" defTabSz="1087444" rtl="0" eaLnBrk="1" latinLnBrk="0" hangingPunct="1">
        <a:lnSpc>
          <a:spcPct val="130000"/>
        </a:lnSpc>
        <a:spcBef>
          <a:spcPct val="20000"/>
        </a:spcBef>
        <a:buFont typeface="Arial"/>
        <a:buNone/>
        <a:defRPr sz="3100" kern="1200">
          <a:solidFill>
            <a:schemeClr val="tx2"/>
          </a:solidFill>
          <a:latin typeface="Open Sans"/>
          <a:ea typeface="+mn-ea"/>
          <a:cs typeface="Open Sans"/>
        </a:defRPr>
      </a:lvl5pPr>
      <a:lvl6pPr marL="5980947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68393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55841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43285" indent="-543724" algn="l" defTabSz="1087444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7444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4887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2338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49779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37225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24671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2115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699558" algn="l" defTabSz="1087444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1556" y="6533677"/>
            <a:ext cx="18927355" cy="1360833"/>
          </a:xfrm>
        </p:spPr>
        <p:txBody>
          <a:bodyPr>
            <a:normAutofit/>
          </a:bodyPr>
          <a:lstStyle/>
          <a:p>
            <a:r>
              <a:rPr lang="en-US" sz="7000" b="1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“</a:t>
            </a:r>
            <a:r>
              <a:rPr lang="en-US" sz="7000" b="1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Thực</a:t>
            </a:r>
            <a:r>
              <a:rPr lang="en-US" sz="7000" b="1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7000" b="1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trạng</a:t>
            </a:r>
            <a:r>
              <a:rPr lang="en-US" sz="7000" b="1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7000" b="1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và</a:t>
            </a:r>
            <a:r>
              <a:rPr lang="en-US" sz="7000" b="1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7000" b="1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cập</a:t>
            </a:r>
            <a:r>
              <a:rPr lang="en-US" sz="7000" b="1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7000" b="1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nhật</a:t>
            </a:r>
            <a:r>
              <a:rPr lang="en-US" sz="7000" b="1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7000" b="1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mới</a:t>
            </a:r>
            <a:r>
              <a:rPr lang="en-US" sz="7000" b="1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”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1647" y="10021719"/>
            <a:ext cx="17071023" cy="1116864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chemeClr val="bg1">
                    <a:lumMod val="6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Trình</a:t>
            </a:r>
            <a:r>
              <a:rPr lang="en-US" sz="4000" dirty="0">
                <a:solidFill>
                  <a:schemeClr val="bg1">
                    <a:lumMod val="6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4000" dirty="0" err="1">
                <a:solidFill>
                  <a:schemeClr val="bg1">
                    <a:lumMod val="6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bày</a:t>
            </a:r>
            <a:r>
              <a:rPr lang="en-US" sz="4000" dirty="0">
                <a:solidFill>
                  <a:schemeClr val="bg1">
                    <a:lumMod val="6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: </a:t>
            </a:r>
            <a:r>
              <a:rPr lang="en-US" sz="4000" b="1" dirty="0">
                <a:solidFill>
                  <a:schemeClr val="tx1"/>
                </a:solidFill>
                <a:latin typeface="UTM Avo" charset="0"/>
                <a:ea typeface="UTM Avo" charset="0"/>
                <a:cs typeface="UTM Avo" charset="0"/>
              </a:rPr>
              <a:t>Đình Tỉnh</a:t>
            </a:r>
          </a:p>
        </p:txBody>
      </p:sp>
      <p:sp>
        <p:nvSpPr>
          <p:cNvPr id="6" name="Rectangle 5"/>
          <p:cNvSpPr/>
          <p:nvPr/>
        </p:nvSpPr>
        <p:spPr>
          <a:xfrm>
            <a:off x="11416763" y="9539222"/>
            <a:ext cx="1553645" cy="1280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700EDD-2A1A-2A4E-990E-9FA0310A6B2A}"/>
              </a:ext>
            </a:extLst>
          </p:cNvPr>
          <p:cNvSpPr txBox="1">
            <a:spLocks/>
          </p:cNvSpPr>
          <p:nvPr/>
        </p:nvSpPr>
        <p:spPr>
          <a:xfrm>
            <a:off x="3023088" y="5092350"/>
            <a:ext cx="18927355" cy="13608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US" sz="13000" b="1" dirty="0">
                <a:latin typeface="UTM Avo" charset="0"/>
                <a:ea typeface="UTM Avo" charset="0"/>
                <a:cs typeface="UTM Avo" charset="0"/>
              </a:rPr>
              <a:t>BÀI VIẾT CHUẨN SEO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F266C8D-6CF1-8A4E-B4E4-D7AE8BC9891C}"/>
              </a:ext>
            </a:extLst>
          </p:cNvPr>
          <p:cNvSpPr txBox="1">
            <a:spLocks/>
          </p:cNvSpPr>
          <p:nvPr/>
        </p:nvSpPr>
        <p:spPr>
          <a:xfrm>
            <a:off x="3658075" y="7719266"/>
            <a:ext cx="17071023" cy="1116864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000" b="1" dirty="0">
                <a:latin typeface="UTM Avo" charset="0"/>
                <a:ea typeface="UTM Avo" charset="0"/>
                <a:cs typeface="UTM Avo" charset="0"/>
              </a:rPr>
              <a:t>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AA120D-B65E-D94D-ACB1-759DEC187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185" y="1496022"/>
            <a:ext cx="7154800" cy="146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  <p:bldP spid="7" grpId="0"/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4586" y="9360689"/>
            <a:ext cx="14868997" cy="1190422"/>
          </a:xfrm>
        </p:spPr>
        <p:txBody>
          <a:bodyPr>
            <a:noAutofit/>
          </a:bodyPr>
          <a:lstStyle/>
          <a:p>
            <a:r>
              <a:rPr lang="en-US" sz="5500" b="1" dirty="0" err="1">
                <a:latin typeface="UTM Avo" charset="0"/>
                <a:ea typeface="UTM Avo" charset="0"/>
                <a:cs typeface="UTM Avo" charset="0"/>
              </a:rPr>
              <a:t>Nổi</a:t>
            </a:r>
            <a:r>
              <a:rPr lang="en-US" sz="5500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500" b="1" dirty="0" err="1">
                <a:latin typeface="UTM Avo" charset="0"/>
                <a:ea typeface="UTM Avo" charset="0"/>
                <a:cs typeface="UTM Avo" charset="0"/>
              </a:rPr>
              <a:t>bật</a:t>
            </a:r>
            <a:r>
              <a:rPr lang="en-US" sz="5500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500" b="1" dirty="0" err="1">
                <a:latin typeface="UTM Avo" charset="0"/>
                <a:ea typeface="UTM Avo" charset="0"/>
                <a:cs typeface="UTM Avo" charset="0"/>
              </a:rPr>
              <a:t>nội</a:t>
            </a:r>
            <a:r>
              <a:rPr lang="en-US" sz="5500" b="1" dirty="0">
                <a:latin typeface="UTM Avo" charset="0"/>
                <a:ea typeface="UTM Avo" charset="0"/>
                <a:cs typeface="UTM Avo" charset="0"/>
              </a:rPr>
              <a:t> dung </a:t>
            </a:r>
            <a:r>
              <a:rPr lang="en-US" sz="5500" b="1" dirty="0" err="1">
                <a:latin typeface="UTM Avo" charset="0"/>
                <a:ea typeface="UTM Avo" charset="0"/>
                <a:cs typeface="UTM Avo" charset="0"/>
              </a:rPr>
              <a:t>quan</a:t>
            </a:r>
            <a:r>
              <a:rPr lang="en-US" sz="5500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500" b="1" dirty="0" err="1">
                <a:latin typeface="UTM Avo" charset="0"/>
                <a:ea typeface="UTM Avo" charset="0"/>
                <a:cs typeface="UTM Avo" charset="0"/>
              </a:rPr>
              <a:t>trọng</a:t>
            </a:r>
            <a:endParaRPr lang="en-US" sz="5500" b="1" dirty="0"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3429" y="10648368"/>
            <a:ext cx="21467653" cy="3067631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Không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nhất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thiết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là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từ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khoá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SEO.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Những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thông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tin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đáng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chú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ý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trong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bài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như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: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Giá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,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Đặc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tính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sản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phẩm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,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ngày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khuyến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mãi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…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In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đậm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,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tô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màu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,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chữ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lớn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11502261" y="10520354"/>
            <a:ext cx="1553645" cy="1280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marL="0" marR="0" lvl="0" indent="0" algn="ctr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rgbClr val="F35D0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38248F-1493-4FA6-8D25-6C7275E3B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240" y="783139"/>
            <a:ext cx="16498694" cy="8249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7F7980-27AE-A94E-935B-BEDAAE75CDFF}"/>
              </a:ext>
            </a:extLst>
          </p:cNvPr>
          <p:cNvSpPr txBox="1"/>
          <p:nvPr/>
        </p:nvSpPr>
        <p:spPr>
          <a:xfrm>
            <a:off x="21194606" y="13078703"/>
            <a:ext cx="34220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2"/>
                </a:solidFill>
                <a:latin typeface="UTM Avo" panose="02040603050506020204" pitchFamily="18" charset="0"/>
              </a:rPr>
              <a:t>www.dinhtinh.com</a:t>
            </a:r>
            <a:endParaRPr lang="en-US" sz="3000" dirty="0">
              <a:solidFill>
                <a:schemeClr val="bg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32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AE5BB2F-5B88-40F8-8DB1-0EDD2D82878F}"/>
              </a:ext>
            </a:extLst>
          </p:cNvPr>
          <p:cNvSpPr txBox="1">
            <a:spLocks/>
          </p:cNvSpPr>
          <p:nvPr/>
        </p:nvSpPr>
        <p:spPr>
          <a:xfrm>
            <a:off x="1411486" y="575159"/>
            <a:ext cx="20698453" cy="113351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Nội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dung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tiếp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cận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toàn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diện</a:t>
            </a:r>
            <a:endParaRPr lang="en-US" b="1" dirty="0"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16" name="Subtitle 40">
            <a:extLst>
              <a:ext uri="{FF2B5EF4-FFF2-40B4-BE49-F238E27FC236}">
                <a16:creationId xmlns:a16="http://schemas.microsoft.com/office/drawing/2014/main" id="{4DB6D143-E66F-4081-9E28-D52A5DF552A3}"/>
              </a:ext>
            </a:extLst>
          </p:cNvPr>
          <p:cNvSpPr txBox="1">
            <a:spLocks/>
          </p:cNvSpPr>
          <p:nvPr/>
        </p:nvSpPr>
        <p:spPr>
          <a:xfrm>
            <a:off x="1852918" y="1708677"/>
            <a:ext cx="19815591" cy="1075881"/>
          </a:xfrm>
          <a:prstGeom prst="rect">
            <a:avLst/>
          </a:prstGeom>
        </p:spPr>
        <p:txBody>
          <a:bodyPr/>
          <a:lstStyle>
            <a:lvl1pPr marL="0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5980947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68393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55841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43285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dirty="0">
                <a:latin typeface="UTM Avo" charset="0"/>
                <a:ea typeface="UTM Avo" charset="0"/>
                <a:cs typeface="UTM Avo" charset="0"/>
              </a:rPr>
              <a:t>Big Content</a:t>
            </a:r>
            <a:endParaRPr lang="vi-VN" dirty="0"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001C3-A84F-41BA-B0EE-AB118E66202E}"/>
              </a:ext>
            </a:extLst>
          </p:cNvPr>
          <p:cNvSpPr/>
          <p:nvPr/>
        </p:nvSpPr>
        <p:spPr>
          <a:xfrm>
            <a:off x="10936710" y="2448386"/>
            <a:ext cx="1553645" cy="1280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9F7DE4-4E25-402F-A27D-74577A5D20FB}"/>
              </a:ext>
            </a:extLst>
          </p:cNvPr>
          <p:cNvSpPr txBox="1"/>
          <p:nvPr/>
        </p:nvSpPr>
        <p:spPr>
          <a:xfrm>
            <a:off x="2309854" y="3918076"/>
            <a:ext cx="2144607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vi-VN" sz="5000" dirty="0">
                <a:solidFill>
                  <a:schemeClr val="tx2"/>
                </a:solidFill>
                <a:latin typeface="UTM Avo" panose="02040603050506020204" pitchFamily="18" charset="0"/>
              </a:rPr>
              <a:t>Viết bài chủ đề lớn (Big Content)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vi-VN" sz="5000" dirty="0">
                <a:solidFill>
                  <a:schemeClr val="tx2"/>
                </a:solidFill>
                <a:latin typeface="UTM Avo" panose="02040603050506020204" pitchFamily="18" charset="0"/>
              </a:rPr>
              <a:t>Viết các chủ đề nhỏ xung quanh</a:t>
            </a:r>
          </a:p>
          <a:p>
            <a:pPr marL="685800" indent="-685800">
              <a:buFont typeface="Wingdings" panose="05000000000000000000" pitchFamily="2" charset="2"/>
              <a:buChar char="v"/>
            </a:pPr>
            <a:r>
              <a:rPr lang="vi-VN" sz="5000" dirty="0">
                <a:solidFill>
                  <a:schemeClr val="tx2"/>
                </a:solidFill>
                <a:latin typeface="UTM Avo" panose="02040603050506020204" pitchFamily="18" charset="0"/>
              </a:rPr>
              <a:t>Dùng internal Link tạo thành các khối nội dung</a:t>
            </a:r>
            <a:endParaRPr lang="en-US" sz="5000" dirty="0">
              <a:solidFill>
                <a:schemeClr val="tx2"/>
              </a:solidFill>
              <a:latin typeface="UTM Avo" panose="020406030505060202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CC618F8-D919-1F45-B81F-996C7B156EF1}"/>
              </a:ext>
            </a:extLst>
          </p:cNvPr>
          <p:cNvSpPr/>
          <p:nvPr/>
        </p:nvSpPr>
        <p:spPr>
          <a:xfrm>
            <a:off x="8999621" y="8831179"/>
            <a:ext cx="1636295" cy="1660358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000" dirty="0">
                <a:solidFill>
                  <a:schemeClr val="bg1"/>
                </a:solidFill>
                <a:latin typeface="UTM Avo" panose="02040603050506020204" pitchFamily="18" charset="0"/>
              </a:rPr>
              <a:t>Big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000237-1449-4D4E-904E-B6893BC57ADD}"/>
              </a:ext>
            </a:extLst>
          </p:cNvPr>
          <p:cNvSpPr/>
          <p:nvPr/>
        </p:nvSpPr>
        <p:spPr>
          <a:xfrm>
            <a:off x="4211053" y="8037095"/>
            <a:ext cx="1636295" cy="794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Bài 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2FE62F-6FA0-C243-BB2A-599633F838E6}"/>
              </a:ext>
            </a:extLst>
          </p:cNvPr>
          <p:cNvSpPr/>
          <p:nvPr/>
        </p:nvSpPr>
        <p:spPr>
          <a:xfrm>
            <a:off x="4211053" y="9264316"/>
            <a:ext cx="1636295" cy="794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Bài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A014F6-3D90-BF4E-BBFB-088FB0961867}"/>
              </a:ext>
            </a:extLst>
          </p:cNvPr>
          <p:cNvSpPr/>
          <p:nvPr/>
        </p:nvSpPr>
        <p:spPr>
          <a:xfrm>
            <a:off x="4211053" y="10549541"/>
            <a:ext cx="1636295" cy="794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Bài 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E0B97D-A0A2-4547-8BC5-5E107F9F8F4F}"/>
              </a:ext>
            </a:extLst>
          </p:cNvPr>
          <p:cNvSpPr/>
          <p:nvPr/>
        </p:nvSpPr>
        <p:spPr>
          <a:xfrm>
            <a:off x="8999621" y="11896885"/>
            <a:ext cx="1636295" cy="794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Bài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7CF413-D2BC-0F43-A33C-C94E02CBAA1D}"/>
              </a:ext>
            </a:extLst>
          </p:cNvPr>
          <p:cNvSpPr/>
          <p:nvPr/>
        </p:nvSpPr>
        <p:spPr>
          <a:xfrm>
            <a:off x="13032893" y="10549541"/>
            <a:ext cx="1636295" cy="794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Bài 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89BA54-7F72-1144-943B-A684976DBF13}"/>
              </a:ext>
            </a:extLst>
          </p:cNvPr>
          <p:cNvSpPr/>
          <p:nvPr/>
        </p:nvSpPr>
        <p:spPr>
          <a:xfrm>
            <a:off x="13095744" y="9264316"/>
            <a:ext cx="1636295" cy="794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Bài 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5CC137-90CC-B240-B61E-776658B1CB16}"/>
              </a:ext>
            </a:extLst>
          </p:cNvPr>
          <p:cNvSpPr/>
          <p:nvPr/>
        </p:nvSpPr>
        <p:spPr>
          <a:xfrm>
            <a:off x="12970041" y="8037095"/>
            <a:ext cx="1636295" cy="794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Bài 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DCE94-E25D-1641-85C5-1D17905D2775}"/>
              </a:ext>
            </a:extLst>
          </p:cNvPr>
          <p:cNvSpPr/>
          <p:nvPr/>
        </p:nvSpPr>
        <p:spPr>
          <a:xfrm>
            <a:off x="8999621" y="6761748"/>
            <a:ext cx="1636295" cy="79408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Bài 8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8962D68-9C2F-9B4D-82C4-997182EB7E15}"/>
              </a:ext>
            </a:extLst>
          </p:cNvPr>
          <p:cNvCxnSpPr>
            <a:stCxn id="4" idx="3"/>
            <a:endCxn id="2" idx="1"/>
          </p:cNvCxnSpPr>
          <p:nvPr/>
        </p:nvCxnSpPr>
        <p:spPr>
          <a:xfrm>
            <a:off x="5847348" y="8434137"/>
            <a:ext cx="3152273" cy="12272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219D43B-55ED-C945-AA8D-57DDE0EE7D1B}"/>
              </a:ext>
            </a:extLst>
          </p:cNvPr>
          <p:cNvCxnSpPr>
            <a:stCxn id="10" idx="3"/>
            <a:endCxn id="2" idx="1"/>
          </p:cNvCxnSpPr>
          <p:nvPr/>
        </p:nvCxnSpPr>
        <p:spPr>
          <a:xfrm>
            <a:off x="5847348" y="9661358"/>
            <a:ext cx="315227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057FDD9-88C8-3A4D-96A8-40F926C97DFB}"/>
              </a:ext>
            </a:extLst>
          </p:cNvPr>
          <p:cNvCxnSpPr>
            <a:stCxn id="11" idx="3"/>
            <a:endCxn id="2" idx="1"/>
          </p:cNvCxnSpPr>
          <p:nvPr/>
        </p:nvCxnSpPr>
        <p:spPr>
          <a:xfrm flipV="1">
            <a:off x="5847348" y="9661358"/>
            <a:ext cx="3152273" cy="12852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76729F1-DB55-C34E-B7C2-0A611068693D}"/>
              </a:ext>
            </a:extLst>
          </p:cNvPr>
          <p:cNvCxnSpPr>
            <a:stCxn id="12" idx="0"/>
            <a:endCxn id="2" idx="2"/>
          </p:cNvCxnSpPr>
          <p:nvPr/>
        </p:nvCxnSpPr>
        <p:spPr>
          <a:xfrm flipV="1">
            <a:off x="9817769" y="10491537"/>
            <a:ext cx="0" cy="140534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22AB1B4-C3E6-514C-9523-54CB8D793015}"/>
              </a:ext>
            </a:extLst>
          </p:cNvPr>
          <p:cNvCxnSpPr>
            <a:stCxn id="19" idx="2"/>
            <a:endCxn id="2" idx="0"/>
          </p:cNvCxnSpPr>
          <p:nvPr/>
        </p:nvCxnSpPr>
        <p:spPr>
          <a:xfrm>
            <a:off x="9817769" y="7555832"/>
            <a:ext cx="0" cy="127534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F47951E-566A-CE4D-A4B9-CD25F82B5441}"/>
              </a:ext>
            </a:extLst>
          </p:cNvPr>
          <p:cNvCxnSpPr>
            <a:stCxn id="2" idx="3"/>
          </p:cNvCxnSpPr>
          <p:nvPr/>
        </p:nvCxnSpPr>
        <p:spPr>
          <a:xfrm flipV="1">
            <a:off x="10635916" y="8434137"/>
            <a:ext cx="2334125" cy="12272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5B3F3FC-28E4-5840-A31B-F09A4DC8F627}"/>
              </a:ext>
            </a:extLst>
          </p:cNvPr>
          <p:cNvCxnSpPr>
            <a:stCxn id="2" idx="3"/>
            <a:endCxn id="14" idx="1"/>
          </p:cNvCxnSpPr>
          <p:nvPr/>
        </p:nvCxnSpPr>
        <p:spPr>
          <a:xfrm>
            <a:off x="10635916" y="9661358"/>
            <a:ext cx="24598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8DBB15D-9628-5547-A0F0-F5BB1F855CB8}"/>
              </a:ext>
            </a:extLst>
          </p:cNvPr>
          <p:cNvCxnSpPr>
            <a:stCxn id="2" idx="3"/>
            <a:endCxn id="13" idx="1"/>
          </p:cNvCxnSpPr>
          <p:nvPr/>
        </p:nvCxnSpPr>
        <p:spPr>
          <a:xfrm>
            <a:off x="10635916" y="9661358"/>
            <a:ext cx="2396977" cy="12852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DEE2DE3-BC95-1145-B760-9C51CA020132}"/>
              </a:ext>
            </a:extLst>
          </p:cNvPr>
          <p:cNvSpPr txBox="1"/>
          <p:nvPr/>
        </p:nvSpPr>
        <p:spPr>
          <a:xfrm>
            <a:off x="21194606" y="13078703"/>
            <a:ext cx="34220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2"/>
                </a:solidFill>
                <a:latin typeface="UTM Avo" panose="02040603050506020204" pitchFamily="18" charset="0"/>
              </a:rPr>
              <a:t>www.dinhtinh.com</a:t>
            </a:r>
            <a:endParaRPr lang="en-US" sz="3000" dirty="0">
              <a:solidFill>
                <a:schemeClr val="bg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95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29038" y="778785"/>
            <a:ext cx="20729099" cy="1133518"/>
          </a:xfrm>
        </p:spPr>
        <p:txBody>
          <a:bodyPr/>
          <a:lstStyle/>
          <a:p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Trích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nguồn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uy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tín</a:t>
            </a:r>
            <a:endParaRPr lang="en-US" dirty="0"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852918" y="1644064"/>
            <a:ext cx="20655938" cy="1075881"/>
          </a:xfrm>
        </p:spPr>
        <p:txBody>
          <a:bodyPr/>
          <a:lstStyle/>
          <a:p>
            <a:r>
              <a:rPr lang="en-US" dirty="0" err="1">
                <a:latin typeface="UTM Avo" charset="0"/>
                <a:ea typeface="UTM Avo" charset="0"/>
                <a:cs typeface="UTM Avo" charset="0"/>
              </a:rPr>
              <a:t>Dẫn</a:t>
            </a:r>
            <a:r>
              <a:rPr lang="en-US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dirty="0" err="1">
                <a:latin typeface="UTM Avo" charset="0"/>
                <a:ea typeface="UTM Avo" charset="0"/>
                <a:cs typeface="UTM Avo" charset="0"/>
              </a:rPr>
              <a:t>nguồn</a:t>
            </a:r>
            <a:r>
              <a:rPr lang="en-US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dirty="0" err="1">
                <a:latin typeface="UTM Avo" charset="0"/>
                <a:ea typeface="UTM Avo" charset="0"/>
                <a:cs typeface="UTM Avo" charset="0"/>
              </a:rPr>
              <a:t>tác</a:t>
            </a:r>
            <a:r>
              <a:rPr lang="en-US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dirty="0" err="1">
                <a:latin typeface="UTM Avo" charset="0"/>
                <a:ea typeface="UTM Avo" charset="0"/>
                <a:cs typeface="UTM Avo" charset="0"/>
              </a:rPr>
              <a:t>giả</a:t>
            </a:r>
            <a:r>
              <a:rPr lang="en-US" dirty="0">
                <a:latin typeface="UTM Avo" charset="0"/>
                <a:ea typeface="UTM Avo" charset="0"/>
                <a:cs typeface="UTM Avo" charset="0"/>
              </a:rPr>
              <a:t>, out link </a:t>
            </a:r>
            <a:r>
              <a:rPr lang="en-US" dirty="0" err="1">
                <a:latin typeface="UTM Avo" charset="0"/>
                <a:ea typeface="UTM Avo" charset="0"/>
                <a:cs typeface="UTM Avo" charset="0"/>
              </a:rPr>
              <a:t>uy</a:t>
            </a:r>
            <a:r>
              <a:rPr lang="en-US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dirty="0" err="1">
                <a:latin typeface="UTM Avo" charset="0"/>
                <a:ea typeface="UTM Avo" charset="0"/>
                <a:cs typeface="UTM Avo" charset="0"/>
              </a:rPr>
              <a:t>tín</a:t>
            </a:r>
            <a:endParaRPr lang="en-US" dirty="0"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08691" y="3975645"/>
            <a:ext cx="2745307" cy="2744951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15643" y="3986428"/>
            <a:ext cx="4378461" cy="861784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pPr marL="0" marR="0" lvl="0" indent="0" algn="l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Dẫn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nguồn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tín</a:t>
            </a:r>
            <a:endParaRPr kumimoji="0" lang="id-ID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29" name="Title 20"/>
          <p:cNvSpPr txBox="1">
            <a:spLocks/>
          </p:cNvSpPr>
          <p:nvPr/>
        </p:nvSpPr>
        <p:spPr>
          <a:xfrm>
            <a:off x="6612937" y="5185539"/>
            <a:ext cx="16139383" cy="124418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lvl="0" algn="l">
              <a:lnSpc>
                <a:spcPct val="130000"/>
              </a:lnSpc>
              <a:defRPr/>
            </a:pPr>
            <a:r>
              <a:rPr lang="vi-VN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Cố gắng dẫn nguồn những trang uy tín được công nhận, tiến hành lấy </a:t>
            </a:r>
            <a:r>
              <a:rPr lang="vi-VN" sz="3000" b="1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một câu</a:t>
            </a:r>
            <a:r>
              <a:rPr lang="vi-VN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hoặc </a:t>
            </a:r>
            <a:r>
              <a:rPr lang="vi-VN" sz="3000" b="1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một đoạn</a:t>
            </a:r>
            <a:r>
              <a:rPr lang="vi-VN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hoặc </a:t>
            </a:r>
            <a:r>
              <a:rPr lang="vi-VN" sz="3000" b="1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1 từ</a:t>
            </a:r>
            <a:r>
              <a:rPr lang="vi-VN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từ những trang uy tín như Wiki, các trang chính phủ…. sau đó đặt link out phù hợp.</a:t>
            </a:r>
            <a:endParaRPr lang="en-US" sz="3000" dirty="0">
              <a:solidFill>
                <a:schemeClr val="tx2"/>
              </a:solidFill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11381009" y="2450450"/>
            <a:ext cx="1553645" cy="1280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marL="0" marR="0" lvl="0" indent="0" algn="ctr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rgbClr val="F35D0D"/>
              </a:solidFill>
              <a:effectLst/>
              <a:uLnTx/>
              <a:uFillTx/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2541629-9691-47DC-A9BD-8E8708156B78}"/>
              </a:ext>
            </a:extLst>
          </p:cNvPr>
          <p:cNvSpPr/>
          <p:nvPr/>
        </p:nvSpPr>
        <p:spPr>
          <a:xfrm>
            <a:off x="3408691" y="7156711"/>
            <a:ext cx="2745307" cy="2744951"/>
          </a:xfrm>
          <a:prstGeom prst="rect">
            <a:avLst/>
          </a:prstGeom>
          <a:solidFill>
            <a:schemeClr val="accent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4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3B8EEF-446B-43CD-945F-3584C44E0AE0}"/>
              </a:ext>
            </a:extLst>
          </p:cNvPr>
          <p:cNvSpPr txBox="1"/>
          <p:nvPr/>
        </p:nvSpPr>
        <p:spPr>
          <a:xfrm>
            <a:off x="6515643" y="7167494"/>
            <a:ext cx="4691687" cy="861784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pPr marL="0" marR="0" lvl="0" indent="0" algn="l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Tác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giả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uy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tín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E.A.T</a:t>
            </a:r>
            <a:endParaRPr kumimoji="0" lang="id-ID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47" name="Title 20">
            <a:extLst>
              <a:ext uri="{FF2B5EF4-FFF2-40B4-BE49-F238E27FC236}">
                <a16:creationId xmlns:a16="http://schemas.microsoft.com/office/drawing/2014/main" id="{D430D758-2366-4742-92C6-EA808699E49A}"/>
              </a:ext>
            </a:extLst>
          </p:cNvPr>
          <p:cNvSpPr txBox="1">
            <a:spLocks/>
          </p:cNvSpPr>
          <p:nvPr/>
        </p:nvSpPr>
        <p:spPr>
          <a:xfrm>
            <a:off x="6612937" y="8066523"/>
            <a:ext cx="16139383" cy="184435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tác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giả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uy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tín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khi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viết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đúng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chuyê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n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môn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sẽ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được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đánh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giá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cao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hơn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.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Tạo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những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tác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giả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ảo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hoặc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thật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(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nếu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có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thể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)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giúp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tăng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uy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tín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của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bài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viết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.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Cung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cấp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những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bằng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chứng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chuyên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môn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,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những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công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nhận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…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của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tác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giả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trong</a:t>
            </a:r>
            <a:r>
              <a:rPr lang="en-US" sz="30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rPr>
              <a:t> profile.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67" name="AutoShape 82">
            <a:extLst>
              <a:ext uri="{FF2B5EF4-FFF2-40B4-BE49-F238E27FC236}">
                <a16:creationId xmlns:a16="http://schemas.microsoft.com/office/drawing/2014/main" id="{08E06E42-CE08-4510-8003-DAE30430DB5D}"/>
              </a:ext>
            </a:extLst>
          </p:cNvPr>
          <p:cNvSpPr>
            <a:spLocks/>
          </p:cNvSpPr>
          <p:nvPr/>
        </p:nvSpPr>
        <p:spPr bwMode="auto">
          <a:xfrm>
            <a:off x="4024819" y="7942083"/>
            <a:ext cx="1520210" cy="122511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767" y="5419"/>
                </a:moveTo>
                <a:cubicBezTo>
                  <a:pt x="4051" y="5419"/>
                  <a:pt x="4271" y="5505"/>
                  <a:pt x="4428" y="5687"/>
                </a:cubicBezTo>
                <a:cubicBezTo>
                  <a:pt x="4586" y="5865"/>
                  <a:pt x="4701" y="6078"/>
                  <a:pt x="4766" y="6326"/>
                </a:cubicBezTo>
                <a:cubicBezTo>
                  <a:pt x="4835" y="6574"/>
                  <a:pt x="4879" y="6836"/>
                  <a:pt x="4893" y="7106"/>
                </a:cubicBezTo>
                <a:cubicBezTo>
                  <a:pt x="4910" y="7377"/>
                  <a:pt x="4917" y="7596"/>
                  <a:pt x="4917" y="7760"/>
                </a:cubicBezTo>
                <a:lnTo>
                  <a:pt x="4917" y="9856"/>
                </a:lnTo>
                <a:cubicBezTo>
                  <a:pt x="4809" y="9928"/>
                  <a:pt x="4720" y="10015"/>
                  <a:pt x="4646" y="10110"/>
                </a:cubicBezTo>
                <a:cubicBezTo>
                  <a:pt x="4574" y="10208"/>
                  <a:pt x="4468" y="10257"/>
                  <a:pt x="4329" y="10257"/>
                </a:cubicBezTo>
                <a:lnTo>
                  <a:pt x="561" y="10257"/>
                </a:lnTo>
                <a:cubicBezTo>
                  <a:pt x="439" y="10257"/>
                  <a:pt x="338" y="10208"/>
                  <a:pt x="256" y="10110"/>
                </a:cubicBezTo>
                <a:cubicBezTo>
                  <a:pt x="177" y="10015"/>
                  <a:pt x="93" y="9928"/>
                  <a:pt x="0" y="9856"/>
                </a:cubicBezTo>
                <a:lnTo>
                  <a:pt x="0" y="7760"/>
                </a:lnTo>
                <a:cubicBezTo>
                  <a:pt x="0" y="7596"/>
                  <a:pt x="4" y="7377"/>
                  <a:pt x="12" y="7106"/>
                </a:cubicBezTo>
                <a:cubicBezTo>
                  <a:pt x="19" y="6836"/>
                  <a:pt x="57" y="6574"/>
                  <a:pt x="124" y="6326"/>
                </a:cubicBezTo>
                <a:cubicBezTo>
                  <a:pt x="196" y="6078"/>
                  <a:pt x="309" y="5865"/>
                  <a:pt x="465" y="5687"/>
                </a:cubicBezTo>
                <a:cubicBezTo>
                  <a:pt x="624" y="5508"/>
                  <a:pt x="842" y="5419"/>
                  <a:pt x="1123" y="5419"/>
                </a:cubicBezTo>
                <a:cubicBezTo>
                  <a:pt x="782" y="5151"/>
                  <a:pt x="508" y="4803"/>
                  <a:pt x="304" y="4377"/>
                </a:cubicBezTo>
                <a:cubicBezTo>
                  <a:pt x="103" y="3950"/>
                  <a:pt x="0" y="3469"/>
                  <a:pt x="0" y="2937"/>
                </a:cubicBezTo>
                <a:cubicBezTo>
                  <a:pt x="0" y="2539"/>
                  <a:pt x="64" y="2162"/>
                  <a:pt x="189" y="1805"/>
                </a:cubicBezTo>
                <a:cubicBezTo>
                  <a:pt x="316" y="1448"/>
                  <a:pt x="491" y="1134"/>
                  <a:pt x="717" y="861"/>
                </a:cubicBezTo>
                <a:cubicBezTo>
                  <a:pt x="943" y="590"/>
                  <a:pt x="1207" y="380"/>
                  <a:pt x="1504" y="227"/>
                </a:cubicBezTo>
                <a:cubicBezTo>
                  <a:pt x="1804" y="77"/>
                  <a:pt x="2119" y="0"/>
                  <a:pt x="2445" y="0"/>
                </a:cubicBezTo>
                <a:cubicBezTo>
                  <a:pt x="2793" y="0"/>
                  <a:pt x="3115" y="77"/>
                  <a:pt x="3412" y="227"/>
                </a:cubicBezTo>
                <a:cubicBezTo>
                  <a:pt x="3712" y="380"/>
                  <a:pt x="3969" y="590"/>
                  <a:pt x="4188" y="861"/>
                </a:cubicBezTo>
                <a:cubicBezTo>
                  <a:pt x="4406" y="1134"/>
                  <a:pt x="4584" y="1448"/>
                  <a:pt x="4716" y="1805"/>
                </a:cubicBezTo>
                <a:cubicBezTo>
                  <a:pt x="4850" y="2162"/>
                  <a:pt x="4917" y="2539"/>
                  <a:pt x="4917" y="2937"/>
                </a:cubicBezTo>
                <a:cubicBezTo>
                  <a:pt x="4917" y="3458"/>
                  <a:pt x="4814" y="3939"/>
                  <a:pt x="4603" y="4371"/>
                </a:cubicBezTo>
                <a:cubicBezTo>
                  <a:pt x="4392" y="4800"/>
                  <a:pt x="4115" y="5151"/>
                  <a:pt x="3767" y="5419"/>
                </a:cubicBezTo>
                <a:moveTo>
                  <a:pt x="18165" y="12062"/>
                </a:moveTo>
                <a:cubicBezTo>
                  <a:pt x="18672" y="12604"/>
                  <a:pt x="19070" y="13142"/>
                  <a:pt x="19356" y="13669"/>
                </a:cubicBezTo>
                <a:cubicBezTo>
                  <a:pt x="19641" y="14196"/>
                  <a:pt x="19788" y="14801"/>
                  <a:pt x="19788" y="15480"/>
                </a:cubicBezTo>
                <a:lnTo>
                  <a:pt x="19788" y="20816"/>
                </a:lnTo>
                <a:cubicBezTo>
                  <a:pt x="19694" y="20868"/>
                  <a:pt x="19620" y="20931"/>
                  <a:pt x="19557" y="20995"/>
                </a:cubicBezTo>
                <a:cubicBezTo>
                  <a:pt x="19497" y="21061"/>
                  <a:pt x="19425" y="21122"/>
                  <a:pt x="19344" y="21191"/>
                </a:cubicBezTo>
                <a:cubicBezTo>
                  <a:pt x="19262" y="21251"/>
                  <a:pt x="19173" y="21317"/>
                  <a:pt x="19075" y="21386"/>
                </a:cubicBezTo>
                <a:cubicBezTo>
                  <a:pt x="18976" y="21455"/>
                  <a:pt x="18835" y="21528"/>
                  <a:pt x="18662" y="21599"/>
                </a:cubicBezTo>
                <a:lnTo>
                  <a:pt x="2942" y="21599"/>
                </a:lnTo>
                <a:cubicBezTo>
                  <a:pt x="2675" y="21599"/>
                  <a:pt x="2467" y="21499"/>
                  <a:pt x="2318" y="21291"/>
                </a:cubicBezTo>
                <a:cubicBezTo>
                  <a:pt x="2167" y="21081"/>
                  <a:pt x="2003" y="20926"/>
                  <a:pt x="1819" y="20816"/>
                </a:cubicBezTo>
                <a:lnTo>
                  <a:pt x="1819" y="15480"/>
                </a:lnTo>
                <a:cubicBezTo>
                  <a:pt x="1819" y="14763"/>
                  <a:pt x="1989" y="14127"/>
                  <a:pt x="2335" y="13571"/>
                </a:cubicBezTo>
                <a:cubicBezTo>
                  <a:pt x="2678" y="13018"/>
                  <a:pt x="3052" y="12511"/>
                  <a:pt x="3460" y="12062"/>
                </a:cubicBezTo>
                <a:cubicBezTo>
                  <a:pt x="3535" y="11970"/>
                  <a:pt x="3633" y="11869"/>
                  <a:pt x="3753" y="11766"/>
                </a:cubicBezTo>
                <a:cubicBezTo>
                  <a:pt x="3873" y="11659"/>
                  <a:pt x="4000" y="11590"/>
                  <a:pt x="4137" y="11553"/>
                </a:cubicBezTo>
                <a:cubicBezTo>
                  <a:pt x="4276" y="11495"/>
                  <a:pt x="4432" y="11466"/>
                  <a:pt x="4610" y="11455"/>
                </a:cubicBezTo>
                <a:cubicBezTo>
                  <a:pt x="4785" y="11446"/>
                  <a:pt x="4956" y="11423"/>
                  <a:pt x="5126" y="11388"/>
                </a:cubicBezTo>
                <a:cubicBezTo>
                  <a:pt x="5594" y="11299"/>
                  <a:pt x="6091" y="11210"/>
                  <a:pt x="6621" y="11121"/>
                </a:cubicBezTo>
                <a:cubicBezTo>
                  <a:pt x="7149" y="11034"/>
                  <a:pt x="7665" y="10945"/>
                  <a:pt x="8172" y="10853"/>
                </a:cubicBezTo>
                <a:cubicBezTo>
                  <a:pt x="7483" y="10326"/>
                  <a:pt x="6928" y="9632"/>
                  <a:pt x="6513" y="8762"/>
                </a:cubicBezTo>
                <a:cubicBezTo>
                  <a:pt x="6093" y="7896"/>
                  <a:pt x="5884" y="6940"/>
                  <a:pt x="5884" y="5903"/>
                </a:cubicBezTo>
                <a:cubicBezTo>
                  <a:pt x="5884" y="5097"/>
                  <a:pt x="6016" y="4331"/>
                  <a:pt x="6275" y="3608"/>
                </a:cubicBezTo>
                <a:cubicBezTo>
                  <a:pt x="6535" y="2885"/>
                  <a:pt x="6887" y="2260"/>
                  <a:pt x="7331" y="1733"/>
                </a:cubicBezTo>
                <a:cubicBezTo>
                  <a:pt x="7778" y="1203"/>
                  <a:pt x="8299" y="786"/>
                  <a:pt x="8894" y="472"/>
                </a:cubicBezTo>
                <a:cubicBezTo>
                  <a:pt x="9494" y="158"/>
                  <a:pt x="10125" y="3"/>
                  <a:pt x="10802" y="3"/>
                </a:cubicBezTo>
                <a:cubicBezTo>
                  <a:pt x="11476" y="3"/>
                  <a:pt x="12112" y="158"/>
                  <a:pt x="12710" y="472"/>
                </a:cubicBezTo>
                <a:cubicBezTo>
                  <a:pt x="13307" y="786"/>
                  <a:pt x="13826" y="1203"/>
                  <a:pt x="14272" y="1733"/>
                </a:cubicBezTo>
                <a:cubicBezTo>
                  <a:pt x="14716" y="2260"/>
                  <a:pt x="15067" y="2885"/>
                  <a:pt x="15328" y="3608"/>
                </a:cubicBezTo>
                <a:cubicBezTo>
                  <a:pt x="15590" y="4331"/>
                  <a:pt x="15719" y="5097"/>
                  <a:pt x="15719" y="5903"/>
                </a:cubicBezTo>
                <a:cubicBezTo>
                  <a:pt x="15719" y="6939"/>
                  <a:pt x="15513" y="7890"/>
                  <a:pt x="15100" y="8757"/>
                </a:cubicBezTo>
                <a:cubicBezTo>
                  <a:pt x="14685" y="9620"/>
                  <a:pt x="14128" y="10320"/>
                  <a:pt x="13432" y="10853"/>
                </a:cubicBezTo>
                <a:cubicBezTo>
                  <a:pt x="13936" y="10945"/>
                  <a:pt x="14452" y="11031"/>
                  <a:pt x="14978" y="11115"/>
                </a:cubicBezTo>
                <a:cubicBezTo>
                  <a:pt x="15504" y="11198"/>
                  <a:pt x="16005" y="11288"/>
                  <a:pt x="16478" y="11388"/>
                </a:cubicBezTo>
                <a:cubicBezTo>
                  <a:pt x="16653" y="11426"/>
                  <a:pt x="16826" y="11449"/>
                  <a:pt x="16994" y="11455"/>
                </a:cubicBezTo>
                <a:cubicBezTo>
                  <a:pt x="17162" y="11466"/>
                  <a:pt x="17323" y="11495"/>
                  <a:pt x="17467" y="11553"/>
                </a:cubicBezTo>
                <a:cubicBezTo>
                  <a:pt x="17603" y="11590"/>
                  <a:pt x="17731" y="11659"/>
                  <a:pt x="17851" y="11766"/>
                </a:cubicBezTo>
                <a:cubicBezTo>
                  <a:pt x="17966" y="11869"/>
                  <a:pt x="18074" y="11970"/>
                  <a:pt x="18165" y="12062"/>
                </a:cubicBezTo>
                <a:moveTo>
                  <a:pt x="20474" y="5419"/>
                </a:moveTo>
                <a:cubicBezTo>
                  <a:pt x="20757" y="5419"/>
                  <a:pt x="20973" y="5505"/>
                  <a:pt x="21124" y="5687"/>
                </a:cubicBezTo>
                <a:cubicBezTo>
                  <a:pt x="21271" y="5865"/>
                  <a:pt x="21381" y="6078"/>
                  <a:pt x="21448" y="6326"/>
                </a:cubicBezTo>
                <a:cubicBezTo>
                  <a:pt x="21520" y="6574"/>
                  <a:pt x="21561" y="6836"/>
                  <a:pt x="21576" y="7106"/>
                </a:cubicBezTo>
                <a:cubicBezTo>
                  <a:pt x="21592" y="7377"/>
                  <a:pt x="21599" y="7596"/>
                  <a:pt x="21599" y="7760"/>
                </a:cubicBezTo>
                <a:lnTo>
                  <a:pt x="21599" y="9856"/>
                </a:lnTo>
                <a:cubicBezTo>
                  <a:pt x="21508" y="9928"/>
                  <a:pt x="21422" y="10015"/>
                  <a:pt x="21340" y="10110"/>
                </a:cubicBezTo>
                <a:cubicBezTo>
                  <a:pt x="21261" y="10208"/>
                  <a:pt x="21158" y="10257"/>
                  <a:pt x="21036" y="10257"/>
                </a:cubicBezTo>
                <a:lnTo>
                  <a:pt x="17268" y="10257"/>
                </a:lnTo>
                <a:cubicBezTo>
                  <a:pt x="17131" y="10257"/>
                  <a:pt x="17023" y="10208"/>
                  <a:pt x="16953" y="10110"/>
                </a:cubicBezTo>
                <a:cubicBezTo>
                  <a:pt x="16879" y="10015"/>
                  <a:pt x="16790" y="9928"/>
                  <a:pt x="16682" y="9856"/>
                </a:cubicBezTo>
                <a:lnTo>
                  <a:pt x="16682" y="7760"/>
                </a:lnTo>
                <a:cubicBezTo>
                  <a:pt x="16682" y="7596"/>
                  <a:pt x="16692" y="7377"/>
                  <a:pt x="16706" y="7106"/>
                </a:cubicBezTo>
                <a:cubicBezTo>
                  <a:pt x="16720" y="6836"/>
                  <a:pt x="16766" y="6574"/>
                  <a:pt x="16836" y="6326"/>
                </a:cubicBezTo>
                <a:cubicBezTo>
                  <a:pt x="16912" y="6078"/>
                  <a:pt x="17023" y="5865"/>
                  <a:pt x="17183" y="5687"/>
                </a:cubicBezTo>
                <a:cubicBezTo>
                  <a:pt x="17337" y="5508"/>
                  <a:pt x="17556" y="5419"/>
                  <a:pt x="17829" y="5419"/>
                </a:cubicBezTo>
                <a:cubicBezTo>
                  <a:pt x="17488" y="5151"/>
                  <a:pt x="17210" y="4803"/>
                  <a:pt x="16999" y="4377"/>
                </a:cubicBezTo>
                <a:cubicBezTo>
                  <a:pt x="16788" y="3950"/>
                  <a:pt x="16682" y="3469"/>
                  <a:pt x="16682" y="2937"/>
                </a:cubicBezTo>
                <a:cubicBezTo>
                  <a:pt x="16682" y="2539"/>
                  <a:pt x="16744" y="2162"/>
                  <a:pt x="16872" y="1805"/>
                </a:cubicBezTo>
                <a:cubicBezTo>
                  <a:pt x="16999" y="1448"/>
                  <a:pt x="17174" y="1134"/>
                  <a:pt x="17400" y="861"/>
                </a:cubicBezTo>
                <a:cubicBezTo>
                  <a:pt x="17625" y="590"/>
                  <a:pt x="17889" y="380"/>
                  <a:pt x="18187" y="227"/>
                </a:cubicBezTo>
                <a:cubicBezTo>
                  <a:pt x="18487" y="77"/>
                  <a:pt x="18808" y="0"/>
                  <a:pt x="19152" y="0"/>
                </a:cubicBezTo>
                <a:cubicBezTo>
                  <a:pt x="19480" y="0"/>
                  <a:pt x="19795" y="77"/>
                  <a:pt x="20095" y="227"/>
                </a:cubicBezTo>
                <a:cubicBezTo>
                  <a:pt x="20395" y="380"/>
                  <a:pt x="20656" y="590"/>
                  <a:pt x="20882" y="861"/>
                </a:cubicBezTo>
                <a:cubicBezTo>
                  <a:pt x="21108" y="1134"/>
                  <a:pt x="21285" y="1448"/>
                  <a:pt x="21412" y="1805"/>
                </a:cubicBezTo>
                <a:cubicBezTo>
                  <a:pt x="21537" y="2162"/>
                  <a:pt x="21599" y="2539"/>
                  <a:pt x="21599" y="2937"/>
                </a:cubicBezTo>
                <a:cubicBezTo>
                  <a:pt x="21599" y="3458"/>
                  <a:pt x="21499" y="3939"/>
                  <a:pt x="21295" y="4371"/>
                </a:cubicBezTo>
                <a:cubicBezTo>
                  <a:pt x="21093" y="4800"/>
                  <a:pt x="20820" y="5151"/>
                  <a:pt x="20474" y="541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093" tIns="38093" rIns="38093" bIns="38093" anchor="ctr"/>
          <a:lstStyle/>
          <a:p>
            <a:pPr marL="0" marR="0" lvl="0" indent="0" algn="l" defTabSz="3425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100" b="0" i="0" u="none" strike="noStrike" kern="1200" cap="none" spc="0" normalizeH="0" baseline="0" noProof="0">
              <a:ln>
                <a:noFill/>
              </a:ln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Gill Sans" charset="0"/>
              <a:ea typeface="+mn-ea"/>
              <a:cs typeface="Gill Sans" charset="0"/>
              <a:sym typeface="Gill Sans" charset="0"/>
            </a:endParaRPr>
          </a:p>
        </p:txBody>
      </p:sp>
      <p:sp>
        <p:nvSpPr>
          <p:cNvPr id="68" name="Freeform 38">
            <a:extLst>
              <a:ext uri="{FF2B5EF4-FFF2-40B4-BE49-F238E27FC236}">
                <a16:creationId xmlns:a16="http://schemas.microsoft.com/office/drawing/2014/main" id="{7840778E-74ED-47D4-B4E9-BE7D36D837F4}"/>
              </a:ext>
            </a:extLst>
          </p:cNvPr>
          <p:cNvSpPr>
            <a:spLocks noEditPoints="1"/>
          </p:cNvSpPr>
          <p:nvPr/>
        </p:nvSpPr>
        <p:spPr bwMode="auto">
          <a:xfrm>
            <a:off x="4084151" y="4329561"/>
            <a:ext cx="1394386" cy="2037118"/>
          </a:xfrm>
          <a:custGeom>
            <a:avLst/>
            <a:gdLst/>
            <a:ahLst/>
            <a:cxnLst>
              <a:cxn ang="0">
                <a:pos x="35" y="0"/>
              </a:cxn>
              <a:cxn ang="0">
                <a:pos x="0" y="35"/>
              </a:cxn>
              <a:cxn ang="0">
                <a:pos x="16" y="74"/>
              </a:cxn>
              <a:cxn ang="0">
                <a:pos x="35" y="102"/>
              </a:cxn>
              <a:cxn ang="0">
                <a:pos x="54" y="74"/>
              </a:cxn>
              <a:cxn ang="0">
                <a:pos x="70" y="35"/>
              </a:cxn>
              <a:cxn ang="0">
                <a:pos x="35" y="0"/>
              </a:cxn>
              <a:cxn ang="0">
                <a:pos x="43" y="87"/>
              </a:cxn>
              <a:cxn ang="0">
                <a:pos x="27" y="89"/>
              </a:cxn>
              <a:cxn ang="0">
                <a:pos x="26" y="83"/>
              </a:cxn>
              <a:cxn ang="0">
                <a:pos x="26" y="83"/>
              </a:cxn>
              <a:cxn ang="0">
                <a:pos x="45" y="80"/>
              </a:cxn>
              <a:cxn ang="0">
                <a:pos x="44" y="83"/>
              </a:cxn>
              <a:cxn ang="0">
                <a:pos x="43" y="87"/>
              </a:cxn>
              <a:cxn ang="0">
                <a:pos x="25" y="79"/>
              </a:cxn>
              <a:cxn ang="0">
                <a:pos x="23" y="73"/>
              </a:cxn>
              <a:cxn ang="0">
                <a:pos x="47" y="73"/>
              </a:cxn>
              <a:cxn ang="0">
                <a:pos x="46" y="77"/>
              </a:cxn>
              <a:cxn ang="0">
                <a:pos x="25" y="79"/>
              </a:cxn>
              <a:cxn ang="0">
                <a:pos x="35" y="96"/>
              </a:cxn>
              <a:cxn ang="0">
                <a:pos x="29" y="92"/>
              </a:cxn>
              <a:cxn ang="0">
                <a:pos x="42" y="90"/>
              </a:cxn>
              <a:cxn ang="0">
                <a:pos x="35" y="96"/>
              </a:cxn>
              <a:cxn ang="0">
                <a:pos x="50" y="67"/>
              </a:cxn>
              <a:cxn ang="0">
                <a:pos x="20" y="67"/>
              </a:cxn>
              <a:cxn ang="0">
                <a:pos x="15" y="57"/>
              </a:cxn>
              <a:cxn ang="0">
                <a:pos x="6" y="35"/>
              </a:cxn>
              <a:cxn ang="0">
                <a:pos x="35" y="6"/>
              </a:cxn>
              <a:cxn ang="0">
                <a:pos x="64" y="35"/>
              </a:cxn>
              <a:cxn ang="0">
                <a:pos x="55" y="57"/>
              </a:cxn>
              <a:cxn ang="0">
                <a:pos x="50" y="67"/>
              </a:cxn>
              <a:cxn ang="0">
                <a:pos x="50" y="67"/>
              </a:cxn>
              <a:cxn ang="0">
                <a:pos x="50" y="67"/>
              </a:cxn>
            </a:cxnLst>
            <a:rect l="0" t="0" r="r" b="b"/>
            <a:pathLst>
              <a:path w="70" h="102">
                <a:moveTo>
                  <a:pt x="35" y="0"/>
                </a:moveTo>
                <a:cubicBezTo>
                  <a:pt x="16" y="0"/>
                  <a:pt x="0" y="16"/>
                  <a:pt x="0" y="35"/>
                </a:cubicBezTo>
                <a:cubicBezTo>
                  <a:pt x="0" y="48"/>
                  <a:pt x="12" y="62"/>
                  <a:pt x="16" y="74"/>
                </a:cubicBezTo>
                <a:cubicBezTo>
                  <a:pt x="22" y="91"/>
                  <a:pt x="22" y="102"/>
                  <a:pt x="35" y="102"/>
                </a:cubicBezTo>
                <a:cubicBezTo>
                  <a:pt x="49" y="102"/>
                  <a:pt x="48" y="92"/>
                  <a:pt x="54" y="74"/>
                </a:cubicBezTo>
                <a:cubicBezTo>
                  <a:pt x="58" y="62"/>
                  <a:pt x="70" y="48"/>
                  <a:pt x="70" y="35"/>
                </a:cubicBezTo>
                <a:cubicBezTo>
                  <a:pt x="70" y="16"/>
                  <a:pt x="54" y="0"/>
                  <a:pt x="35" y="0"/>
                </a:cubicBezTo>
                <a:close/>
                <a:moveTo>
                  <a:pt x="43" y="87"/>
                </a:moveTo>
                <a:cubicBezTo>
                  <a:pt x="27" y="89"/>
                  <a:pt x="27" y="89"/>
                  <a:pt x="27" y="89"/>
                </a:cubicBezTo>
                <a:cubicBezTo>
                  <a:pt x="27" y="87"/>
                  <a:pt x="26" y="85"/>
                  <a:pt x="26" y="83"/>
                </a:cubicBezTo>
                <a:cubicBezTo>
                  <a:pt x="26" y="83"/>
                  <a:pt x="26" y="83"/>
                  <a:pt x="26" y="83"/>
                </a:cubicBezTo>
                <a:cubicBezTo>
                  <a:pt x="45" y="80"/>
                  <a:pt x="45" y="80"/>
                  <a:pt x="45" y="80"/>
                </a:cubicBezTo>
                <a:cubicBezTo>
                  <a:pt x="45" y="81"/>
                  <a:pt x="45" y="82"/>
                  <a:pt x="44" y="83"/>
                </a:cubicBezTo>
                <a:cubicBezTo>
                  <a:pt x="44" y="84"/>
                  <a:pt x="44" y="86"/>
                  <a:pt x="43" y="87"/>
                </a:cubicBezTo>
                <a:close/>
                <a:moveTo>
                  <a:pt x="25" y="79"/>
                </a:moveTo>
                <a:cubicBezTo>
                  <a:pt x="24" y="78"/>
                  <a:pt x="23" y="76"/>
                  <a:pt x="23" y="73"/>
                </a:cubicBezTo>
                <a:cubicBezTo>
                  <a:pt x="47" y="73"/>
                  <a:pt x="47" y="73"/>
                  <a:pt x="47" y="73"/>
                </a:cubicBezTo>
                <a:cubicBezTo>
                  <a:pt x="47" y="75"/>
                  <a:pt x="47" y="76"/>
                  <a:pt x="46" y="77"/>
                </a:cubicBezTo>
                <a:lnTo>
                  <a:pt x="25" y="79"/>
                </a:lnTo>
                <a:close/>
                <a:moveTo>
                  <a:pt x="35" y="96"/>
                </a:moveTo>
                <a:cubicBezTo>
                  <a:pt x="32" y="96"/>
                  <a:pt x="30" y="95"/>
                  <a:pt x="29" y="92"/>
                </a:cubicBezTo>
                <a:cubicBezTo>
                  <a:pt x="42" y="90"/>
                  <a:pt x="42" y="90"/>
                  <a:pt x="42" y="90"/>
                </a:cubicBezTo>
                <a:cubicBezTo>
                  <a:pt x="40" y="95"/>
                  <a:pt x="39" y="96"/>
                  <a:pt x="35" y="96"/>
                </a:cubicBezTo>
                <a:close/>
                <a:moveTo>
                  <a:pt x="50" y="67"/>
                </a:moveTo>
                <a:cubicBezTo>
                  <a:pt x="20" y="67"/>
                  <a:pt x="20" y="67"/>
                  <a:pt x="20" y="67"/>
                </a:cubicBezTo>
                <a:cubicBezTo>
                  <a:pt x="19" y="64"/>
                  <a:pt x="17" y="60"/>
                  <a:pt x="15" y="57"/>
                </a:cubicBezTo>
                <a:cubicBezTo>
                  <a:pt x="11" y="49"/>
                  <a:pt x="6" y="41"/>
                  <a:pt x="6" y="35"/>
                </a:cubicBezTo>
                <a:cubicBezTo>
                  <a:pt x="6" y="19"/>
                  <a:pt x="19" y="6"/>
                  <a:pt x="35" y="6"/>
                </a:cubicBezTo>
                <a:cubicBezTo>
                  <a:pt x="51" y="6"/>
                  <a:pt x="64" y="19"/>
                  <a:pt x="64" y="35"/>
                </a:cubicBezTo>
                <a:cubicBezTo>
                  <a:pt x="64" y="41"/>
                  <a:pt x="60" y="49"/>
                  <a:pt x="55" y="57"/>
                </a:cubicBezTo>
                <a:cubicBezTo>
                  <a:pt x="53" y="60"/>
                  <a:pt x="52" y="64"/>
                  <a:pt x="50" y="67"/>
                </a:cubicBezTo>
                <a:close/>
                <a:moveTo>
                  <a:pt x="50" y="67"/>
                </a:moveTo>
                <a:cubicBezTo>
                  <a:pt x="50" y="67"/>
                  <a:pt x="50" y="67"/>
                  <a:pt x="50" y="67"/>
                </a:cubicBezTo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1363AD-43DE-704D-A8CF-E98573E8C1DE}"/>
              </a:ext>
            </a:extLst>
          </p:cNvPr>
          <p:cNvSpPr txBox="1"/>
          <p:nvPr/>
        </p:nvSpPr>
        <p:spPr>
          <a:xfrm>
            <a:off x="21194606" y="13078703"/>
            <a:ext cx="34220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2"/>
                </a:solidFill>
                <a:latin typeface="UTM Avo" panose="02040603050506020204" pitchFamily="18" charset="0"/>
              </a:rPr>
              <a:t>www.dinhtinh.com</a:t>
            </a:r>
            <a:endParaRPr lang="en-US" sz="3000" dirty="0">
              <a:solidFill>
                <a:schemeClr val="bg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98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  <p:bldP spid="29" grpId="0"/>
      <p:bldP spid="66" grpId="0" animBg="1"/>
      <p:bldP spid="45" grpId="0" animBg="1"/>
      <p:bldP spid="46" grpId="0"/>
      <p:bldP spid="47" grpId="0"/>
      <p:bldP spid="67" grpId="0" animBg="1"/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24622" y="8618011"/>
            <a:ext cx="14868997" cy="1190422"/>
          </a:xfrm>
        </p:spPr>
        <p:txBody>
          <a:bodyPr>
            <a:noAutofit/>
          </a:bodyPr>
          <a:lstStyle/>
          <a:p>
            <a:r>
              <a:rPr lang="en-US" sz="5500" b="1" dirty="0" err="1">
                <a:latin typeface="UTM Avo" charset="0"/>
                <a:ea typeface="UTM Avo" charset="0"/>
                <a:cs typeface="UTM Avo" charset="0"/>
              </a:rPr>
              <a:t>Từ</a:t>
            </a:r>
            <a:r>
              <a:rPr lang="en-US" sz="5500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500" b="1" dirty="0" err="1">
                <a:latin typeface="UTM Avo" charset="0"/>
                <a:ea typeface="UTM Avo" charset="0"/>
                <a:cs typeface="UTM Avo" charset="0"/>
              </a:rPr>
              <a:t>khoá</a:t>
            </a:r>
            <a:r>
              <a:rPr lang="en-US" sz="5500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500" b="1" dirty="0" err="1">
                <a:latin typeface="UTM Avo" charset="0"/>
                <a:ea typeface="UTM Avo" charset="0"/>
                <a:cs typeface="UTM Avo" charset="0"/>
              </a:rPr>
              <a:t>ngữ</a:t>
            </a:r>
            <a:r>
              <a:rPr lang="en-US" sz="5500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500" b="1" dirty="0" err="1">
                <a:latin typeface="UTM Avo" charset="0"/>
                <a:ea typeface="UTM Avo" charset="0"/>
                <a:cs typeface="UTM Avo" charset="0"/>
              </a:rPr>
              <a:t>nghĩa</a:t>
            </a:r>
            <a:r>
              <a:rPr lang="en-US" sz="5500" b="1" dirty="0">
                <a:latin typeface="UTM Avo" charset="0"/>
                <a:ea typeface="UTM Avo" charset="0"/>
                <a:cs typeface="UTM Avo" charset="0"/>
              </a:rPr>
              <a:t> (LSI)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3429" y="10233674"/>
            <a:ext cx="21467653" cy="2889215"/>
          </a:xfrm>
        </p:spPr>
        <p:txBody>
          <a:bodyPr>
            <a:no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Từ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khoá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chính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đang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giảm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mức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độ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ưu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tiên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trong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SEO.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Tập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trung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vào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những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từ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khoá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ngữ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nghĩa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để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làm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rõ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ý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của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chủ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đề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hơn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Viết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bài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cho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chủ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đề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với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từ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khoá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ngữ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nghĩa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thay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vì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từ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khoá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chính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.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Quên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từ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khoá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chính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đi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và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chỉ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nên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nhớ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chủ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đề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để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viết</a:t>
            </a:r>
            <a:r>
              <a:rPr lang="en-US" sz="3400" dirty="0">
                <a:solidFill>
                  <a:schemeClr val="tx1">
                    <a:lumMod val="85000"/>
                    <a:lumOff val="15000"/>
                  </a:schemeClr>
                </a:solidFill>
                <a:latin typeface="UTM Avo" charset="0"/>
                <a:ea typeface="UTM Avo" charset="0"/>
                <a:cs typeface="UTM Avo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1582299" y="9808433"/>
            <a:ext cx="1553645" cy="1280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marL="0" marR="0" lvl="0" indent="0" algn="ctr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rgbClr val="F35D0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38252-5B2A-42AD-8598-396DF4980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555" y="404184"/>
            <a:ext cx="15200064" cy="79108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991608-A54A-E347-A910-92C26619C90B}"/>
              </a:ext>
            </a:extLst>
          </p:cNvPr>
          <p:cNvSpPr txBox="1"/>
          <p:nvPr/>
        </p:nvSpPr>
        <p:spPr>
          <a:xfrm>
            <a:off x="21194606" y="13078703"/>
            <a:ext cx="34220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2"/>
                </a:solidFill>
                <a:latin typeface="UTM Avo" panose="02040603050506020204" pitchFamily="18" charset="0"/>
              </a:rPr>
              <a:t>www.dinhtinh.com</a:t>
            </a:r>
            <a:endParaRPr lang="en-US" sz="3000" dirty="0">
              <a:solidFill>
                <a:schemeClr val="bg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5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4586" y="9539105"/>
            <a:ext cx="14868997" cy="1190422"/>
          </a:xfrm>
        </p:spPr>
        <p:txBody>
          <a:bodyPr>
            <a:noAutofit/>
          </a:bodyPr>
          <a:lstStyle/>
          <a:p>
            <a:r>
              <a:rPr lang="en-US" sz="5500" b="1" dirty="0" err="1">
                <a:latin typeface="UTM Avo" charset="0"/>
                <a:ea typeface="UTM Avo" charset="0"/>
                <a:cs typeface="UTM Avo" charset="0"/>
              </a:rPr>
              <a:t>Độ</a:t>
            </a:r>
            <a:r>
              <a:rPr lang="en-US" sz="5500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500" b="1" dirty="0" err="1">
                <a:latin typeface="UTM Avo" charset="0"/>
                <a:ea typeface="UTM Avo" charset="0"/>
                <a:cs typeface="UTM Avo" charset="0"/>
              </a:rPr>
              <a:t>dài</a:t>
            </a:r>
            <a:r>
              <a:rPr lang="en-US" sz="5500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500" b="1" dirty="0" err="1">
                <a:latin typeface="UTM Avo" charset="0"/>
                <a:ea typeface="UTM Avo" charset="0"/>
                <a:cs typeface="UTM Avo" charset="0"/>
              </a:rPr>
              <a:t>bài</a:t>
            </a:r>
            <a:r>
              <a:rPr lang="en-US" sz="5500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500" b="1" dirty="0" err="1">
                <a:latin typeface="UTM Avo" charset="0"/>
                <a:ea typeface="UTM Avo" charset="0"/>
                <a:cs typeface="UTM Avo" charset="0"/>
              </a:rPr>
              <a:t>viết</a:t>
            </a:r>
            <a:r>
              <a:rPr lang="en-US" sz="5500" b="1" dirty="0">
                <a:latin typeface="UTM Avo" charset="0"/>
                <a:ea typeface="UTM Avo" charset="0"/>
                <a:cs typeface="UTM Avo" charset="0"/>
              </a:rPr>
              <a:t>, </a:t>
            </a:r>
            <a:r>
              <a:rPr lang="en-US" sz="5500" b="1" dirty="0" err="1">
                <a:latin typeface="UTM Avo" charset="0"/>
                <a:ea typeface="UTM Avo" charset="0"/>
                <a:cs typeface="UTM Avo" charset="0"/>
              </a:rPr>
              <a:t>đáp</a:t>
            </a:r>
            <a:r>
              <a:rPr lang="en-US" sz="5500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500" b="1" dirty="0" err="1">
                <a:latin typeface="UTM Avo" charset="0"/>
                <a:ea typeface="UTM Avo" charset="0"/>
                <a:cs typeface="UTM Avo" charset="0"/>
              </a:rPr>
              <a:t>ứng</a:t>
            </a:r>
            <a:r>
              <a:rPr lang="en-US" sz="5500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500" b="1" dirty="0" err="1">
                <a:latin typeface="UTM Avo" charset="0"/>
                <a:ea typeface="UTM Avo" charset="0"/>
                <a:cs typeface="UTM Avo" charset="0"/>
              </a:rPr>
              <a:t>nhu</a:t>
            </a:r>
            <a:r>
              <a:rPr lang="en-US" sz="5500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500" b="1" dirty="0" err="1">
                <a:latin typeface="UTM Avo" charset="0"/>
                <a:ea typeface="UTM Avo" charset="0"/>
                <a:cs typeface="UTM Avo" charset="0"/>
              </a:rPr>
              <a:t>câu</a:t>
            </a:r>
            <a:r>
              <a:rPr lang="en-US" sz="5500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500" b="1" dirty="0" err="1">
                <a:latin typeface="UTM Avo" charset="0"/>
                <a:ea typeface="UTM Avo" charset="0"/>
                <a:cs typeface="UTM Avo" charset="0"/>
              </a:rPr>
              <a:t>người</a:t>
            </a:r>
            <a:r>
              <a:rPr lang="en-US" sz="5500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500" b="1" dirty="0" err="1">
                <a:latin typeface="UTM Avo" charset="0"/>
                <a:ea typeface="UTM Avo" charset="0"/>
                <a:cs typeface="UTM Avo" charset="0"/>
              </a:rPr>
              <a:t>dùng</a:t>
            </a:r>
            <a:endParaRPr lang="en-US" sz="5500" b="1" dirty="0"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3429" y="10826785"/>
            <a:ext cx="21467653" cy="1799058"/>
          </a:xfrm>
        </p:spPr>
        <p:txBody>
          <a:bodyPr>
            <a:no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Không</a:t>
            </a:r>
            <a:r>
              <a:rPr lang="en-US" sz="34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nên</a:t>
            </a:r>
            <a:r>
              <a:rPr lang="en-US" sz="34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quá</a:t>
            </a:r>
            <a:r>
              <a:rPr lang="en-US" sz="34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tập</a:t>
            </a:r>
            <a:r>
              <a:rPr lang="en-US" sz="34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trung</a:t>
            </a:r>
            <a:r>
              <a:rPr lang="en-US" sz="34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vài</a:t>
            </a:r>
            <a:r>
              <a:rPr lang="en-US" sz="34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độ</a:t>
            </a:r>
            <a:r>
              <a:rPr lang="en-US" sz="34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dài</a:t>
            </a:r>
            <a:r>
              <a:rPr lang="en-US" sz="34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bài</a:t>
            </a:r>
            <a:r>
              <a:rPr lang="en-US" sz="34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viết</a:t>
            </a:r>
            <a:endParaRPr lang="en-US" sz="3400" dirty="0">
              <a:latin typeface="UTM Avo" charset="0"/>
              <a:ea typeface="UTM Avo" charset="0"/>
              <a:cs typeface="UTM Avo" charset="0"/>
            </a:endParaRPr>
          </a:p>
          <a:p>
            <a:pPr marL="457200" indent="-457200">
              <a:buFont typeface="Wingdings" pitchFamily="2" charset="2"/>
              <a:buChar char="v"/>
            </a:pP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Tập</a:t>
            </a:r>
            <a:r>
              <a:rPr lang="en-US" sz="34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trung</a:t>
            </a:r>
            <a:r>
              <a:rPr lang="en-US" sz="34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giải</a:t>
            </a:r>
            <a:r>
              <a:rPr lang="en-US" sz="34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quyết</a:t>
            </a:r>
            <a:r>
              <a:rPr lang="en-US" sz="34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vấn</a:t>
            </a:r>
            <a:r>
              <a:rPr lang="en-US" sz="34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đề</a:t>
            </a:r>
            <a:r>
              <a:rPr lang="en-US" sz="34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người</a:t>
            </a:r>
            <a:r>
              <a:rPr lang="en-US" sz="34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dùng</a:t>
            </a:r>
            <a:r>
              <a:rPr lang="en-US" sz="34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tìm</a:t>
            </a:r>
            <a:r>
              <a:rPr lang="en-US" sz="34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400" dirty="0" err="1">
                <a:latin typeface="UTM Avo" charset="0"/>
                <a:ea typeface="UTM Avo" charset="0"/>
                <a:cs typeface="UTM Avo" charset="0"/>
              </a:rPr>
              <a:t>kiếm</a:t>
            </a:r>
            <a:endParaRPr lang="en-US" sz="3400" dirty="0"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02261" y="10698770"/>
            <a:ext cx="1553645" cy="1280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Open Sans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D25934-99C9-4142-9824-A3333A44B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393" y="239682"/>
            <a:ext cx="7950943" cy="92994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365933-AF16-6F4D-B479-133843A251C3}"/>
              </a:ext>
            </a:extLst>
          </p:cNvPr>
          <p:cNvSpPr txBox="1"/>
          <p:nvPr/>
        </p:nvSpPr>
        <p:spPr>
          <a:xfrm>
            <a:off x="21194606" y="13078703"/>
            <a:ext cx="34220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2"/>
                </a:solidFill>
                <a:latin typeface="UTM Avo" panose="02040603050506020204" pitchFamily="18" charset="0"/>
              </a:rPr>
              <a:t>www.dinhtinh.com</a:t>
            </a:r>
            <a:endParaRPr lang="en-US" sz="3000" dirty="0">
              <a:solidFill>
                <a:schemeClr val="bg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18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51841" y="-24064"/>
            <a:ext cx="10515057" cy="136100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marL="0" marR="0" lvl="0" indent="0" algn="ctr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714" y="1676400"/>
            <a:ext cx="10515057" cy="44511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5980947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68393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55841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43285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defTabSz="108744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“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Tăng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khả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năng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dễ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đọc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lên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trên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75%”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3B65840-941E-468E-A18C-76926DA0704E}"/>
              </a:ext>
            </a:extLst>
          </p:cNvPr>
          <p:cNvSpPr txBox="1">
            <a:spLocks/>
          </p:cNvSpPr>
          <p:nvPr/>
        </p:nvSpPr>
        <p:spPr>
          <a:xfrm>
            <a:off x="-48322" y="7557739"/>
            <a:ext cx="10515057" cy="445114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5980947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68393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55841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43285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0" indent="-685800" algn="l" defTabSz="108744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4800" dirty="0" err="1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Câu</a:t>
            </a:r>
            <a:r>
              <a:rPr lang="en-US" sz="4800" dirty="0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không</a:t>
            </a:r>
            <a:r>
              <a:rPr lang="en-US" sz="4800" dirty="0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quá</a:t>
            </a:r>
            <a:r>
              <a:rPr lang="en-US" sz="4800" dirty="0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 20 </a:t>
            </a:r>
            <a:r>
              <a:rPr lang="en-US" sz="4800" dirty="0" err="1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chữ</a:t>
            </a:r>
            <a:endParaRPr lang="en-US" sz="4800" dirty="0">
              <a:solidFill>
                <a:prstClr val="white"/>
              </a:solidFill>
              <a:latin typeface="UTM Avo" charset="0"/>
              <a:ea typeface="UTM Avo" charset="0"/>
              <a:cs typeface="UTM Avo" charset="0"/>
            </a:endParaRPr>
          </a:p>
          <a:p>
            <a:pPr marL="685800" marR="0" lvl="0" indent="-685800" algn="l" defTabSz="108744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Đoạn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không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quá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3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charset="0"/>
              <a:ea typeface="UTM Avo" charset="0"/>
              <a:cs typeface="UTM Avo" charset="0"/>
            </a:endParaRPr>
          </a:p>
          <a:p>
            <a:pPr marL="685800" marR="0" lvl="0" indent="-685800" algn="l" defTabSz="108744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4800" dirty="0" err="1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Nhiều</a:t>
            </a:r>
            <a:r>
              <a:rPr lang="en-US" sz="4800" dirty="0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hình</a:t>
            </a:r>
            <a:r>
              <a:rPr lang="en-US" sz="4800" dirty="0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ảnh</a:t>
            </a:r>
            <a:endParaRPr lang="en-US" sz="4800" dirty="0">
              <a:solidFill>
                <a:prstClr val="white"/>
              </a:solidFill>
              <a:latin typeface="UTM Avo" charset="0"/>
              <a:ea typeface="UTM Avo" charset="0"/>
              <a:cs typeface="UTM Avo" charset="0"/>
            </a:endParaRPr>
          </a:p>
          <a:p>
            <a:pPr marL="685800" marR="0" lvl="0" indent="-685800" algn="l" defTabSz="108744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In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đậm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in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nghiên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charset="0"/>
              <a:ea typeface="UTM Avo" charset="0"/>
              <a:cs typeface="UTM Avo" charset="0"/>
            </a:endParaRPr>
          </a:p>
          <a:p>
            <a:pPr marL="685800" marR="0" lvl="0" indent="-685800" algn="l" defTabSz="1087444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…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159FA65C-943B-4B06-BA21-A75D98B7986B}"/>
              </a:ext>
            </a:extLst>
          </p:cNvPr>
          <p:cNvSpPr txBox="1">
            <a:spLocks/>
          </p:cNvSpPr>
          <p:nvPr/>
        </p:nvSpPr>
        <p:spPr>
          <a:xfrm>
            <a:off x="375424" y="6112320"/>
            <a:ext cx="8803369" cy="919595"/>
          </a:xfrm>
          <a:prstGeom prst="rect">
            <a:avLst/>
          </a:prstGeom>
        </p:spPr>
        <p:txBody>
          <a:bodyPr wrap="square" lIns="91425" tIns="45712" rIns="91425" bIns="45712">
            <a:spAutoFit/>
          </a:bodyPr>
          <a:lstStyle>
            <a:lvl1pPr marL="0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5982000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69639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57277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44913" indent="-543819" algn="l" defTabSz="1087636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87636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4800" b="1" dirty="0" err="1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yếu</a:t>
            </a:r>
            <a:r>
              <a:rPr lang="en-US" sz="4800" b="1" dirty="0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tố</a:t>
            </a:r>
            <a:r>
              <a:rPr lang="en-US" sz="4800" b="1" dirty="0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tăng</a:t>
            </a:r>
            <a:r>
              <a:rPr lang="en-US" sz="4800" b="1" dirty="0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khả</a:t>
            </a:r>
            <a:r>
              <a:rPr lang="en-US" sz="4800" b="1" dirty="0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năng</a:t>
            </a:r>
            <a:r>
              <a:rPr lang="en-US" sz="4800" b="1" dirty="0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dễ</a:t>
            </a:r>
            <a:r>
              <a:rPr lang="en-US" sz="4800" b="1" dirty="0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charset="0"/>
              <a:ea typeface="UTM Avo" charset="0"/>
              <a:cs typeface="UTM Avo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46F346-DFD2-9D48-95DD-DE5BAE013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0441" y="74097"/>
            <a:ext cx="7054288" cy="82135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188E18-224B-8C4C-A6D3-50FEB108A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2670" y="8607545"/>
            <a:ext cx="87884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build="p"/>
      <p:bldP spid="9" grpId="0" build="p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9FC3A6-891C-4505-AF53-FF92B5F8D665}"/>
              </a:ext>
            </a:extLst>
          </p:cNvPr>
          <p:cNvSpPr txBox="1"/>
          <p:nvPr/>
        </p:nvSpPr>
        <p:spPr>
          <a:xfrm>
            <a:off x="2975158" y="6841890"/>
            <a:ext cx="168207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chemeClr val="accent3"/>
                </a:solidFill>
                <a:latin typeface="UTM Avo" panose="02040603050506020204" pitchFamily="18" charset="0"/>
              </a:rPr>
              <a:t>https://</a:t>
            </a:r>
            <a:r>
              <a:rPr lang="en-US" sz="7000" b="1" dirty="0" err="1">
                <a:solidFill>
                  <a:schemeClr val="accent3"/>
                </a:solidFill>
                <a:latin typeface="UTM Avo" panose="02040603050506020204" pitchFamily="18" charset="0"/>
              </a:rPr>
              <a:t>www.dinhtinh.com</a:t>
            </a:r>
            <a:r>
              <a:rPr lang="en-US" sz="7000" b="1" dirty="0">
                <a:solidFill>
                  <a:schemeClr val="accent3"/>
                </a:solidFill>
                <a:latin typeface="UTM Avo" panose="02040603050506020204" pitchFamily="18" charset="0"/>
              </a:rPr>
              <a:t>/tai-lieu/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8E959-AE9F-436C-96A1-8701E9098DF5}"/>
              </a:ext>
            </a:extLst>
          </p:cNvPr>
          <p:cNvSpPr txBox="1"/>
          <p:nvPr/>
        </p:nvSpPr>
        <p:spPr>
          <a:xfrm>
            <a:off x="7506586" y="4614528"/>
            <a:ext cx="8080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UTM Avo" panose="02040603050506020204" pitchFamily="18" charset="0"/>
              </a:rPr>
              <a:t>Download Slide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55639-BF13-47FB-B9E9-AA13008C8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4887" y="2233278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7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641689" y="6096700"/>
            <a:ext cx="17429267" cy="2551135"/>
          </a:xfrm>
          <a:prstGeom prst="rect">
            <a:avLst/>
          </a:prstGeom>
        </p:spPr>
        <p:txBody>
          <a:bodyPr lIns="91425" tIns="45712" rIns="91425" bIns="45712"/>
          <a:lstStyle>
            <a:lvl1pPr algn="ctr" defTabSz="1087636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90000"/>
              </a:lnSpc>
              <a:tabLst>
                <a:tab pos="4983873" algn="l"/>
              </a:tabLst>
            </a:pPr>
            <a:r>
              <a:rPr lang="vi-VN" sz="8800" b="1" dirty="0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THANKS FOR WATCHING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424844" y="8449051"/>
            <a:ext cx="1553645" cy="1280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6C18D8-AED4-4830-9F5C-3CC28094DCDB}"/>
              </a:ext>
            </a:extLst>
          </p:cNvPr>
          <p:cNvSpPr txBox="1"/>
          <p:nvPr/>
        </p:nvSpPr>
        <p:spPr>
          <a:xfrm>
            <a:off x="20520838" y="13084258"/>
            <a:ext cx="38663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1"/>
                </a:solidFill>
                <a:latin typeface="UTM Avo" panose="02040603050506020204" pitchFamily="18" charset="0"/>
              </a:rPr>
              <a:t>www.dinhtinh.com</a:t>
            </a:r>
          </a:p>
        </p:txBody>
      </p:sp>
    </p:spTree>
    <p:extLst>
      <p:ext uri="{BB962C8B-B14F-4D97-AF65-F5344CB8AC3E}">
        <p14:creationId xmlns:p14="http://schemas.microsoft.com/office/powerpoint/2010/main" val="15013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9021D2-C93E-4598-BCE6-583C7FECD7EB}"/>
              </a:ext>
            </a:extLst>
          </p:cNvPr>
          <p:cNvSpPr txBox="1"/>
          <p:nvPr/>
        </p:nvSpPr>
        <p:spPr>
          <a:xfrm>
            <a:off x="4999666" y="1027137"/>
            <a:ext cx="52751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FF0000"/>
                </a:solidFill>
              </a:rPr>
              <a:t>Xin chào!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2BFBA8-B3EC-4098-8468-5284F847D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55" y="932968"/>
            <a:ext cx="1157623" cy="896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6CD677-85A8-434E-8060-C82632843814}"/>
              </a:ext>
            </a:extLst>
          </p:cNvPr>
          <p:cNvSpPr txBox="1"/>
          <p:nvPr/>
        </p:nvSpPr>
        <p:spPr>
          <a:xfrm>
            <a:off x="7637226" y="1812498"/>
            <a:ext cx="101363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002060"/>
                </a:solidFill>
                <a:latin typeface="Cambria" charset="0"/>
                <a:ea typeface="Cambria" charset="0"/>
                <a:cs typeface="Cambria" charset="0"/>
              </a:rPr>
              <a:t>Tôi là </a:t>
            </a:r>
            <a:r>
              <a:rPr lang="vi-VN" sz="8800" b="1" dirty="0">
                <a:solidFill>
                  <a:schemeClr val="accent2"/>
                </a:solidFill>
                <a:latin typeface="Cambria" charset="0"/>
                <a:ea typeface="Cambria" charset="0"/>
                <a:cs typeface="Cambria" charset="0"/>
              </a:rPr>
              <a:t>Đình Tỉnh</a:t>
            </a:r>
            <a:endParaRPr lang="en-US" sz="8800" b="1" dirty="0">
              <a:solidFill>
                <a:schemeClr val="accent2"/>
              </a:solidFill>
              <a:latin typeface="Cambria" charset="0"/>
              <a:ea typeface="Cambria" charset="0"/>
              <a:cs typeface="Cambri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11410C-F4E3-40C4-A1B3-F3B358F1B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28" y="4421435"/>
            <a:ext cx="24394003" cy="119529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A7996D-9220-4E47-A653-8C768DF5B79E}"/>
              </a:ext>
            </a:extLst>
          </p:cNvPr>
          <p:cNvSpPr txBox="1"/>
          <p:nvPr/>
        </p:nvSpPr>
        <p:spPr>
          <a:xfrm>
            <a:off x="2807720" y="3560524"/>
            <a:ext cx="1979538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* </a:t>
            </a:r>
            <a:r>
              <a:rPr lang="vi-VN" i="1" dirty="0">
                <a:solidFill>
                  <a:srgbClr val="002060"/>
                </a:solidFill>
              </a:rPr>
              <a:t>Bạn có thể tìm hiểu về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Đình Tỉnh </a:t>
            </a:r>
            <a:r>
              <a:rPr lang="en-US" i="1" dirty="0" err="1">
                <a:solidFill>
                  <a:srgbClr val="002060"/>
                </a:solidFill>
              </a:rPr>
              <a:t>trên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b="1" i="1" dirty="0">
                <a:solidFill>
                  <a:srgbClr val="0070C0"/>
                </a:solidFill>
              </a:rPr>
              <a:t>Google </a:t>
            </a:r>
            <a:r>
              <a:rPr lang="en-US" i="1" dirty="0" err="1">
                <a:solidFill>
                  <a:srgbClr val="002060"/>
                </a:solidFill>
              </a:rPr>
              <a:t>hoặc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tại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chemeClr val="accent4">
                    <a:lumMod val="75000"/>
                  </a:schemeClr>
                </a:solidFill>
              </a:rPr>
              <a:t>www.dinhtinh.com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E5BE582-F7C5-4A8F-9508-4F7E0BD66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5274" y="1"/>
            <a:ext cx="12942800" cy="136096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C59E35-4E5F-465F-BA94-DF1D20025A53}"/>
              </a:ext>
            </a:extLst>
          </p:cNvPr>
          <p:cNvSpPr/>
          <p:nvPr/>
        </p:nvSpPr>
        <p:spPr>
          <a:xfrm>
            <a:off x="0" y="0"/>
            <a:ext cx="12695274" cy="1360967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Light"/>
            </a:endParaRPr>
          </a:p>
        </p:txBody>
      </p:sp>
      <p:sp>
        <p:nvSpPr>
          <p:cNvPr id="15" name="Subtitle 9">
            <a:extLst>
              <a:ext uri="{FF2B5EF4-FFF2-40B4-BE49-F238E27FC236}">
                <a16:creationId xmlns:a16="http://schemas.microsoft.com/office/drawing/2014/main" id="{D189FF90-5EA0-4C26-8E36-60299B3FC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0415" y="3952212"/>
            <a:ext cx="9882428" cy="1023680"/>
          </a:xfr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5000" b="1" dirty="0" err="1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Thực</a:t>
            </a:r>
            <a:r>
              <a:rPr lang="en-US" sz="5000" b="1" dirty="0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trạng</a:t>
            </a:r>
            <a:r>
              <a:rPr lang="en-US" sz="5000" b="1" dirty="0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bài</a:t>
            </a:r>
            <a:r>
              <a:rPr lang="en-US" sz="5000" b="1" dirty="0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viết</a:t>
            </a:r>
            <a:r>
              <a:rPr lang="en-US" sz="5000" b="1" dirty="0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 SEO</a:t>
            </a:r>
            <a:endParaRPr lang="vi-VN" sz="5000" b="1" dirty="0">
              <a:solidFill>
                <a:schemeClr val="bg1"/>
              </a:solidFill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18" name="AutoShape 29">
            <a:extLst>
              <a:ext uri="{FF2B5EF4-FFF2-40B4-BE49-F238E27FC236}">
                <a16:creationId xmlns:a16="http://schemas.microsoft.com/office/drawing/2014/main" id="{1D466B52-1906-4D62-8393-43EE5951C9EA}"/>
              </a:ext>
            </a:extLst>
          </p:cNvPr>
          <p:cNvSpPr>
            <a:spLocks/>
          </p:cNvSpPr>
          <p:nvPr/>
        </p:nvSpPr>
        <p:spPr bwMode="auto">
          <a:xfrm>
            <a:off x="589295" y="4246430"/>
            <a:ext cx="411120" cy="4409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598" y="2167"/>
                </a:moveTo>
                <a:cubicBezTo>
                  <a:pt x="3598" y="2549"/>
                  <a:pt x="3517" y="2902"/>
                  <a:pt x="3358" y="3213"/>
                </a:cubicBezTo>
                <a:cubicBezTo>
                  <a:pt x="3197" y="3525"/>
                  <a:pt x="2981" y="3792"/>
                  <a:pt x="2707" y="4006"/>
                </a:cubicBezTo>
                <a:lnTo>
                  <a:pt x="2707" y="21050"/>
                </a:lnTo>
                <a:cubicBezTo>
                  <a:pt x="2707" y="21203"/>
                  <a:pt x="2663" y="21329"/>
                  <a:pt x="2580" y="21438"/>
                </a:cubicBezTo>
                <a:cubicBezTo>
                  <a:pt x="2492" y="21547"/>
                  <a:pt x="2386" y="21599"/>
                  <a:pt x="2262" y="21599"/>
                </a:cubicBezTo>
                <a:lnTo>
                  <a:pt x="1348" y="21599"/>
                </a:lnTo>
                <a:cubicBezTo>
                  <a:pt x="1221" y="21599"/>
                  <a:pt x="1118" y="21544"/>
                  <a:pt x="1038" y="21438"/>
                </a:cubicBezTo>
                <a:cubicBezTo>
                  <a:pt x="954" y="21329"/>
                  <a:pt x="913" y="21203"/>
                  <a:pt x="913" y="21050"/>
                </a:cubicBezTo>
                <a:lnTo>
                  <a:pt x="913" y="4006"/>
                </a:lnTo>
                <a:cubicBezTo>
                  <a:pt x="641" y="3792"/>
                  <a:pt x="421" y="3525"/>
                  <a:pt x="252" y="3213"/>
                </a:cubicBezTo>
                <a:cubicBezTo>
                  <a:pt x="83" y="2902"/>
                  <a:pt x="0" y="2549"/>
                  <a:pt x="0" y="2167"/>
                </a:cubicBezTo>
                <a:cubicBezTo>
                  <a:pt x="0" y="1574"/>
                  <a:pt x="176" y="1069"/>
                  <a:pt x="528" y="640"/>
                </a:cubicBezTo>
                <a:cubicBezTo>
                  <a:pt x="878" y="211"/>
                  <a:pt x="1304" y="0"/>
                  <a:pt x="1804" y="0"/>
                </a:cubicBezTo>
                <a:cubicBezTo>
                  <a:pt x="2296" y="0"/>
                  <a:pt x="2719" y="211"/>
                  <a:pt x="3069" y="640"/>
                </a:cubicBezTo>
                <a:cubicBezTo>
                  <a:pt x="3422" y="1069"/>
                  <a:pt x="3598" y="1571"/>
                  <a:pt x="3598" y="2167"/>
                </a:cubicBezTo>
                <a:moveTo>
                  <a:pt x="20838" y="2476"/>
                </a:moveTo>
                <a:cubicBezTo>
                  <a:pt x="21063" y="2323"/>
                  <a:pt x="21247" y="2297"/>
                  <a:pt x="21389" y="2391"/>
                </a:cubicBezTo>
                <a:cubicBezTo>
                  <a:pt x="21529" y="2485"/>
                  <a:pt x="21599" y="2684"/>
                  <a:pt x="21599" y="2996"/>
                </a:cubicBezTo>
                <a:lnTo>
                  <a:pt x="21599" y="13515"/>
                </a:lnTo>
                <a:cubicBezTo>
                  <a:pt x="21599" y="13803"/>
                  <a:pt x="21526" y="14106"/>
                  <a:pt x="21382" y="14420"/>
                </a:cubicBezTo>
                <a:cubicBezTo>
                  <a:pt x="21237" y="14737"/>
                  <a:pt x="21056" y="14966"/>
                  <a:pt x="20838" y="15119"/>
                </a:cubicBezTo>
                <a:cubicBezTo>
                  <a:pt x="19954" y="15757"/>
                  <a:pt x="19146" y="16165"/>
                  <a:pt x="18412" y="16350"/>
                </a:cubicBezTo>
                <a:cubicBezTo>
                  <a:pt x="17678" y="16529"/>
                  <a:pt x="17036" y="16606"/>
                  <a:pt x="16490" y="16567"/>
                </a:cubicBezTo>
                <a:cubicBezTo>
                  <a:pt x="15849" y="16526"/>
                  <a:pt x="15281" y="16371"/>
                  <a:pt x="14791" y="16103"/>
                </a:cubicBezTo>
                <a:cubicBezTo>
                  <a:pt x="14392" y="15851"/>
                  <a:pt x="14003" y="15607"/>
                  <a:pt x="13623" y="15378"/>
                </a:cubicBezTo>
                <a:cubicBezTo>
                  <a:pt x="13244" y="15146"/>
                  <a:pt x="12857" y="14946"/>
                  <a:pt x="12458" y="14773"/>
                </a:cubicBezTo>
                <a:cubicBezTo>
                  <a:pt x="12059" y="14599"/>
                  <a:pt x="11640" y="14461"/>
                  <a:pt x="11197" y="14358"/>
                </a:cubicBezTo>
                <a:cubicBezTo>
                  <a:pt x="10757" y="14256"/>
                  <a:pt x="10269" y="14203"/>
                  <a:pt x="9738" y="14203"/>
                </a:cubicBezTo>
                <a:cubicBezTo>
                  <a:pt x="9310" y="14220"/>
                  <a:pt x="8825" y="14306"/>
                  <a:pt x="8286" y="14455"/>
                </a:cubicBezTo>
                <a:cubicBezTo>
                  <a:pt x="7824" y="14588"/>
                  <a:pt x="7266" y="14799"/>
                  <a:pt x="6605" y="15090"/>
                </a:cubicBezTo>
                <a:cubicBezTo>
                  <a:pt x="5944" y="15381"/>
                  <a:pt x="5207" y="15792"/>
                  <a:pt x="4394" y="16327"/>
                </a:cubicBezTo>
                <a:cubicBezTo>
                  <a:pt x="4169" y="16476"/>
                  <a:pt x="3978" y="16494"/>
                  <a:pt x="3826" y="16382"/>
                </a:cubicBezTo>
                <a:cubicBezTo>
                  <a:pt x="3674" y="16268"/>
                  <a:pt x="3598" y="16059"/>
                  <a:pt x="3598" y="15751"/>
                </a:cubicBezTo>
                <a:lnTo>
                  <a:pt x="3598" y="5273"/>
                </a:lnTo>
                <a:cubicBezTo>
                  <a:pt x="3598" y="4964"/>
                  <a:pt x="3674" y="4653"/>
                  <a:pt x="3826" y="4347"/>
                </a:cubicBezTo>
                <a:cubicBezTo>
                  <a:pt x="3978" y="4036"/>
                  <a:pt x="4169" y="3807"/>
                  <a:pt x="4394" y="3654"/>
                </a:cubicBezTo>
                <a:cubicBezTo>
                  <a:pt x="5207" y="3143"/>
                  <a:pt x="5941" y="2737"/>
                  <a:pt x="6597" y="2447"/>
                </a:cubicBezTo>
                <a:cubicBezTo>
                  <a:pt x="7253" y="2156"/>
                  <a:pt x="7816" y="1944"/>
                  <a:pt x="8286" y="1812"/>
                </a:cubicBezTo>
                <a:cubicBezTo>
                  <a:pt x="8832" y="1665"/>
                  <a:pt x="9317" y="1580"/>
                  <a:pt x="9738" y="1559"/>
                </a:cubicBezTo>
                <a:cubicBezTo>
                  <a:pt x="10269" y="1559"/>
                  <a:pt x="10757" y="1612"/>
                  <a:pt x="11197" y="1715"/>
                </a:cubicBezTo>
                <a:cubicBezTo>
                  <a:pt x="11640" y="1818"/>
                  <a:pt x="12059" y="1956"/>
                  <a:pt x="12458" y="2135"/>
                </a:cubicBezTo>
                <a:cubicBezTo>
                  <a:pt x="12857" y="2306"/>
                  <a:pt x="13242" y="2508"/>
                  <a:pt x="13619" y="2737"/>
                </a:cubicBezTo>
                <a:cubicBezTo>
                  <a:pt x="13993" y="2967"/>
                  <a:pt x="14385" y="3207"/>
                  <a:pt x="14791" y="3463"/>
                </a:cubicBezTo>
                <a:cubicBezTo>
                  <a:pt x="15281" y="3736"/>
                  <a:pt x="15849" y="3889"/>
                  <a:pt x="16490" y="3924"/>
                </a:cubicBezTo>
                <a:cubicBezTo>
                  <a:pt x="17036" y="3965"/>
                  <a:pt x="17678" y="3889"/>
                  <a:pt x="18412" y="3707"/>
                </a:cubicBezTo>
                <a:cubicBezTo>
                  <a:pt x="19146" y="3522"/>
                  <a:pt x="19957" y="3113"/>
                  <a:pt x="20838" y="247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086" tIns="38086" rIns="38086" bIns="38086" anchor="ctr"/>
          <a:lstStyle/>
          <a:p>
            <a:pPr defTabSz="342528">
              <a:defRPr/>
            </a:pPr>
            <a:endParaRPr lang="es-ES" sz="21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Avo" charset="0"/>
              <a:ea typeface="UTM Avo" charset="0"/>
              <a:cs typeface="UTM Avo" charset="0"/>
              <a:sym typeface="Gill Sans" charset="0"/>
            </a:endParaRPr>
          </a:p>
        </p:txBody>
      </p:sp>
      <p:sp>
        <p:nvSpPr>
          <p:cNvPr id="20" name="Subtitle 9">
            <a:extLst>
              <a:ext uri="{FF2B5EF4-FFF2-40B4-BE49-F238E27FC236}">
                <a16:creationId xmlns:a16="http://schemas.microsoft.com/office/drawing/2014/main" id="{E85B2034-5482-4892-BEC7-F543D448E4B0}"/>
              </a:ext>
            </a:extLst>
          </p:cNvPr>
          <p:cNvSpPr txBox="1">
            <a:spLocks/>
          </p:cNvSpPr>
          <p:nvPr/>
        </p:nvSpPr>
        <p:spPr>
          <a:xfrm>
            <a:off x="1000415" y="5417040"/>
            <a:ext cx="9882428" cy="1023680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5980947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68393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55841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43285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5000" b="1" dirty="0" err="1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Những</a:t>
            </a:r>
            <a:r>
              <a:rPr lang="en-US" sz="5000" b="1" dirty="0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cập</a:t>
            </a:r>
            <a:r>
              <a:rPr lang="en-US" sz="5000" b="1" dirty="0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nhật</a:t>
            </a:r>
            <a:r>
              <a:rPr lang="en-US" sz="5000" b="1" dirty="0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mới</a:t>
            </a:r>
            <a:endParaRPr lang="vi-VN" sz="5000" b="1" dirty="0">
              <a:solidFill>
                <a:schemeClr val="bg1"/>
              </a:solidFill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23" name="AutoShape 29">
            <a:extLst>
              <a:ext uri="{FF2B5EF4-FFF2-40B4-BE49-F238E27FC236}">
                <a16:creationId xmlns:a16="http://schemas.microsoft.com/office/drawing/2014/main" id="{6A66DF5C-C310-4A9A-924E-15CCE66DCDBE}"/>
              </a:ext>
            </a:extLst>
          </p:cNvPr>
          <p:cNvSpPr>
            <a:spLocks/>
          </p:cNvSpPr>
          <p:nvPr/>
        </p:nvSpPr>
        <p:spPr bwMode="auto">
          <a:xfrm>
            <a:off x="589295" y="5736234"/>
            <a:ext cx="411120" cy="4409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598" y="2167"/>
                </a:moveTo>
                <a:cubicBezTo>
                  <a:pt x="3598" y="2549"/>
                  <a:pt x="3517" y="2902"/>
                  <a:pt x="3358" y="3213"/>
                </a:cubicBezTo>
                <a:cubicBezTo>
                  <a:pt x="3197" y="3525"/>
                  <a:pt x="2981" y="3792"/>
                  <a:pt x="2707" y="4006"/>
                </a:cubicBezTo>
                <a:lnTo>
                  <a:pt x="2707" y="21050"/>
                </a:lnTo>
                <a:cubicBezTo>
                  <a:pt x="2707" y="21203"/>
                  <a:pt x="2663" y="21329"/>
                  <a:pt x="2580" y="21438"/>
                </a:cubicBezTo>
                <a:cubicBezTo>
                  <a:pt x="2492" y="21547"/>
                  <a:pt x="2386" y="21599"/>
                  <a:pt x="2262" y="21599"/>
                </a:cubicBezTo>
                <a:lnTo>
                  <a:pt x="1348" y="21599"/>
                </a:lnTo>
                <a:cubicBezTo>
                  <a:pt x="1221" y="21599"/>
                  <a:pt x="1118" y="21544"/>
                  <a:pt x="1038" y="21438"/>
                </a:cubicBezTo>
                <a:cubicBezTo>
                  <a:pt x="954" y="21329"/>
                  <a:pt x="913" y="21203"/>
                  <a:pt x="913" y="21050"/>
                </a:cubicBezTo>
                <a:lnTo>
                  <a:pt x="913" y="4006"/>
                </a:lnTo>
                <a:cubicBezTo>
                  <a:pt x="641" y="3792"/>
                  <a:pt x="421" y="3525"/>
                  <a:pt x="252" y="3213"/>
                </a:cubicBezTo>
                <a:cubicBezTo>
                  <a:pt x="83" y="2902"/>
                  <a:pt x="0" y="2549"/>
                  <a:pt x="0" y="2167"/>
                </a:cubicBezTo>
                <a:cubicBezTo>
                  <a:pt x="0" y="1574"/>
                  <a:pt x="176" y="1069"/>
                  <a:pt x="528" y="640"/>
                </a:cubicBezTo>
                <a:cubicBezTo>
                  <a:pt x="878" y="211"/>
                  <a:pt x="1304" y="0"/>
                  <a:pt x="1804" y="0"/>
                </a:cubicBezTo>
                <a:cubicBezTo>
                  <a:pt x="2296" y="0"/>
                  <a:pt x="2719" y="211"/>
                  <a:pt x="3069" y="640"/>
                </a:cubicBezTo>
                <a:cubicBezTo>
                  <a:pt x="3422" y="1069"/>
                  <a:pt x="3598" y="1571"/>
                  <a:pt x="3598" y="2167"/>
                </a:cubicBezTo>
                <a:moveTo>
                  <a:pt x="20838" y="2476"/>
                </a:moveTo>
                <a:cubicBezTo>
                  <a:pt x="21063" y="2323"/>
                  <a:pt x="21247" y="2297"/>
                  <a:pt x="21389" y="2391"/>
                </a:cubicBezTo>
                <a:cubicBezTo>
                  <a:pt x="21529" y="2485"/>
                  <a:pt x="21599" y="2684"/>
                  <a:pt x="21599" y="2996"/>
                </a:cubicBezTo>
                <a:lnTo>
                  <a:pt x="21599" y="13515"/>
                </a:lnTo>
                <a:cubicBezTo>
                  <a:pt x="21599" y="13803"/>
                  <a:pt x="21526" y="14106"/>
                  <a:pt x="21382" y="14420"/>
                </a:cubicBezTo>
                <a:cubicBezTo>
                  <a:pt x="21237" y="14737"/>
                  <a:pt x="21056" y="14966"/>
                  <a:pt x="20838" y="15119"/>
                </a:cubicBezTo>
                <a:cubicBezTo>
                  <a:pt x="19954" y="15757"/>
                  <a:pt x="19146" y="16165"/>
                  <a:pt x="18412" y="16350"/>
                </a:cubicBezTo>
                <a:cubicBezTo>
                  <a:pt x="17678" y="16529"/>
                  <a:pt x="17036" y="16606"/>
                  <a:pt x="16490" y="16567"/>
                </a:cubicBezTo>
                <a:cubicBezTo>
                  <a:pt x="15849" y="16526"/>
                  <a:pt x="15281" y="16371"/>
                  <a:pt x="14791" y="16103"/>
                </a:cubicBezTo>
                <a:cubicBezTo>
                  <a:pt x="14392" y="15851"/>
                  <a:pt x="14003" y="15607"/>
                  <a:pt x="13623" y="15378"/>
                </a:cubicBezTo>
                <a:cubicBezTo>
                  <a:pt x="13244" y="15146"/>
                  <a:pt x="12857" y="14946"/>
                  <a:pt x="12458" y="14773"/>
                </a:cubicBezTo>
                <a:cubicBezTo>
                  <a:pt x="12059" y="14599"/>
                  <a:pt x="11640" y="14461"/>
                  <a:pt x="11197" y="14358"/>
                </a:cubicBezTo>
                <a:cubicBezTo>
                  <a:pt x="10757" y="14256"/>
                  <a:pt x="10269" y="14203"/>
                  <a:pt x="9738" y="14203"/>
                </a:cubicBezTo>
                <a:cubicBezTo>
                  <a:pt x="9310" y="14220"/>
                  <a:pt x="8825" y="14306"/>
                  <a:pt x="8286" y="14455"/>
                </a:cubicBezTo>
                <a:cubicBezTo>
                  <a:pt x="7824" y="14588"/>
                  <a:pt x="7266" y="14799"/>
                  <a:pt x="6605" y="15090"/>
                </a:cubicBezTo>
                <a:cubicBezTo>
                  <a:pt x="5944" y="15381"/>
                  <a:pt x="5207" y="15792"/>
                  <a:pt x="4394" y="16327"/>
                </a:cubicBezTo>
                <a:cubicBezTo>
                  <a:pt x="4169" y="16476"/>
                  <a:pt x="3978" y="16494"/>
                  <a:pt x="3826" y="16382"/>
                </a:cubicBezTo>
                <a:cubicBezTo>
                  <a:pt x="3674" y="16268"/>
                  <a:pt x="3598" y="16059"/>
                  <a:pt x="3598" y="15751"/>
                </a:cubicBezTo>
                <a:lnTo>
                  <a:pt x="3598" y="5273"/>
                </a:lnTo>
                <a:cubicBezTo>
                  <a:pt x="3598" y="4964"/>
                  <a:pt x="3674" y="4653"/>
                  <a:pt x="3826" y="4347"/>
                </a:cubicBezTo>
                <a:cubicBezTo>
                  <a:pt x="3978" y="4036"/>
                  <a:pt x="4169" y="3807"/>
                  <a:pt x="4394" y="3654"/>
                </a:cubicBezTo>
                <a:cubicBezTo>
                  <a:pt x="5207" y="3143"/>
                  <a:pt x="5941" y="2737"/>
                  <a:pt x="6597" y="2447"/>
                </a:cubicBezTo>
                <a:cubicBezTo>
                  <a:pt x="7253" y="2156"/>
                  <a:pt x="7816" y="1944"/>
                  <a:pt x="8286" y="1812"/>
                </a:cubicBezTo>
                <a:cubicBezTo>
                  <a:pt x="8832" y="1665"/>
                  <a:pt x="9317" y="1580"/>
                  <a:pt x="9738" y="1559"/>
                </a:cubicBezTo>
                <a:cubicBezTo>
                  <a:pt x="10269" y="1559"/>
                  <a:pt x="10757" y="1612"/>
                  <a:pt x="11197" y="1715"/>
                </a:cubicBezTo>
                <a:cubicBezTo>
                  <a:pt x="11640" y="1818"/>
                  <a:pt x="12059" y="1956"/>
                  <a:pt x="12458" y="2135"/>
                </a:cubicBezTo>
                <a:cubicBezTo>
                  <a:pt x="12857" y="2306"/>
                  <a:pt x="13242" y="2508"/>
                  <a:pt x="13619" y="2737"/>
                </a:cubicBezTo>
                <a:cubicBezTo>
                  <a:pt x="13993" y="2967"/>
                  <a:pt x="14385" y="3207"/>
                  <a:pt x="14791" y="3463"/>
                </a:cubicBezTo>
                <a:cubicBezTo>
                  <a:pt x="15281" y="3736"/>
                  <a:pt x="15849" y="3889"/>
                  <a:pt x="16490" y="3924"/>
                </a:cubicBezTo>
                <a:cubicBezTo>
                  <a:pt x="17036" y="3965"/>
                  <a:pt x="17678" y="3889"/>
                  <a:pt x="18412" y="3707"/>
                </a:cubicBezTo>
                <a:cubicBezTo>
                  <a:pt x="19146" y="3522"/>
                  <a:pt x="19957" y="3113"/>
                  <a:pt x="20838" y="247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086" tIns="38086" rIns="38086" bIns="38086" anchor="ctr"/>
          <a:lstStyle/>
          <a:p>
            <a:pPr defTabSz="342528">
              <a:defRPr/>
            </a:pPr>
            <a:endParaRPr lang="es-ES" sz="21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Avo" charset="0"/>
              <a:ea typeface="UTM Avo" charset="0"/>
              <a:cs typeface="UTM Avo" charset="0"/>
              <a:sym typeface="Gill Sans" charset="0"/>
            </a:endParaRPr>
          </a:p>
        </p:txBody>
      </p:sp>
      <p:sp>
        <p:nvSpPr>
          <p:cNvPr id="45" name="Subtitle 9">
            <a:extLst>
              <a:ext uri="{FF2B5EF4-FFF2-40B4-BE49-F238E27FC236}">
                <a16:creationId xmlns:a16="http://schemas.microsoft.com/office/drawing/2014/main" id="{4CEA4C0D-E601-43BA-A2F2-60C4E683C90E}"/>
              </a:ext>
            </a:extLst>
          </p:cNvPr>
          <p:cNvSpPr txBox="1">
            <a:spLocks/>
          </p:cNvSpPr>
          <p:nvPr/>
        </p:nvSpPr>
        <p:spPr>
          <a:xfrm>
            <a:off x="547141" y="10325954"/>
            <a:ext cx="11412993" cy="1374930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5980947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68393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55841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43285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3500" b="1" dirty="0" err="1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Xem</a:t>
            </a:r>
            <a:r>
              <a:rPr lang="en-US" sz="3500" b="1" dirty="0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thêm</a:t>
            </a:r>
            <a:r>
              <a:rPr lang="en-US" sz="3500" b="1" dirty="0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, </a:t>
            </a:r>
            <a:r>
              <a:rPr lang="en-US" sz="3500" b="1" dirty="0" err="1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yếu</a:t>
            </a:r>
            <a:r>
              <a:rPr lang="en-US" sz="3500" b="1" dirty="0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tố</a:t>
            </a:r>
            <a:r>
              <a:rPr lang="en-US" sz="3500" b="1" dirty="0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cơ</a:t>
            </a:r>
            <a:r>
              <a:rPr lang="en-US" sz="3500" b="1" dirty="0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bản</a:t>
            </a:r>
            <a:r>
              <a:rPr lang="en-US" sz="3500" b="1" dirty="0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tại</a:t>
            </a:r>
            <a:r>
              <a:rPr lang="en-US" sz="3500" b="1" dirty="0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: </a:t>
            </a:r>
            <a:r>
              <a:rPr lang="en-US" sz="3500" b="1" dirty="0">
                <a:solidFill>
                  <a:srgbClr val="FFFF00"/>
                </a:solidFill>
                <a:latin typeface="UTM Avo" charset="0"/>
                <a:ea typeface="UTM Avo" charset="0"/>
                <a:cs typeface="UTM Avo" charset="0"/>
              </a:rPr>
              <a:t>https://</a:t>
            </a:r>
            <a:r>
              <a:rPr lang="en-US" sz="3500" b="1" dirty="0" err="1">
                <a:solidFill>
                  <a:srgbClr val="FFFF00"/>
                </a:solidFill>
                <a:latin typeface="UTM Avo" charset="0"/>
                <a:ea typeface="UTM Avo" charset="0"/>
                <a:cs typeface="UTM Avo" charset="0"/>
              </a:rPr>
              <a:t>www.leadgle.com</a:t>
            </a:r>
            <a:r>
              <a:rPr lang="en-US" sz="3500" b="1" dirty="0">
                <a:solidFill>
                  <a:srgbClr val="FFFF00"/>
                </a:solidFill>
                <a:latin typeface="UTM Avo" charset="0"/>
                <a:ea typeface="UTM Avo" charset="0"/>
                <a:cs typeface="UTM Avo" charset="0"/>
              </a:rPr>
              <a:t>/</a:t>
            </a:r>
            <a:r>
              <a:rPr lang="en-US" sz="3500" b="1" dirty="0" err="1">
                <a:solidFill>
                  <a:srgbClr val="FFFF00"/>
                </a:solidFill>
                <a:latin typeface="UTM Avo" charset="0"/>
                <a:ea typeface="UTM Avo" charset="0"/>
                <a:cs typeface="UTM Avo" charset="0"/>
              </a:rPr>
              <a:t>viet</a:t>
            </a:r>
            <a:r>
              <a:rPr lang="en-US" sz="3500" b="1" dirty="0">
                <a:solidFill>
                  <a:srgbClr val="FFFF00"/>
                </a:solidFill>
                <a:latin typeface="UTM Avo" charset="0"/>
                <a:ea typeface="UTM Avo" charset="0"/>
                <a:cs typeface="UTM Avo" charset="0"/>
              </a:rPr>
              <a:t>-bai-</a:t>
            </a:r>
            <a:r>
              <a:rPr lang="en-US" sz="3500" b="1" dirty="0" err="1">
                <a:solidFill>
                  <a:srgbClr val="FFFF00"/>
                </a:solidFill>
                <a:latin typeface="UTM Avo" charset="0"/>
                <a:ea typeface="UTM Avo" charset="0"/>
                <a:cs typeface="UTM Avo" charset="0"/>
              </a:rPr>
              <a:t>chuan</a:t>
            </a:r>
            <a:r>
              <a:rPr lang="en-US" sz="3500" b="1" dirty="0">
                <a:solidFill>
                  <a:srgbClr val="FFFF00"/>
                </a:solidFill>
                <a:latin typeface="UTM Avo" charset="0"/>
                <a:ea typeface="UTM Avo" charset="0"/>
                <a:cs typeface="UTM Avo" charset="0"/>
              </a:rPr>
              <a:t>-</a:t>
            </a:r>
            <a:r>
              <a:rPr lang="en-US" sz="3500" b="1" dirty="0" err="1">
                <a:solidFill>
                  <a:srgbClr val="FFFF00"/>
                </a:solidFill>
                <a:latin typeface="UTM Avo" charset="0"/>
                <a:ea typeface="UTM Avo" charset="0"/>
                <a:cs typeface="UTM Avo" charset="0"/>
              </a:rPr>
              <a:t>seo</a:t>
            </a:r>
            <a:r>
              <a:rPr lang="en-US" sz="3500" b="1" dirty="0">
                <a:solidFill>
                  <a:srgbClr val="FFFF00"/>
                </a:solidFill>
                <a:latin typeface="UTM Avo" charset="0"/>
                <a:ea typeface="UTM Avo" charset="0"/>
                <a:cs typeface="UTM Avo" charset="0"/>
              </a:rPr>
              <a:t>/</a:t>
            </a:r>
            <a:endParaRPr lang="vi-VN" sz="3500" b="1" dirty="0">
              <a:solidFill>
                <a:srgbClr val="FFFF00"/>
              </a:solidFill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46" name="Subtitle 9">
            <a:extLst>
              <a:ext uri="{FF2B5EF4-FFF2-40B4-BE49-F238E27FC236}">
                <a16:creationId xmlns:a16="http://schemas.microsoft.com/office/drawing/2014/main" id="{20E77002-0FCA-4FB6-9D75-1ED743D3A5FB}"/>
              </a:ext>
            </a:extLst>
          </p:cNvPr>
          <p:cNvSpPr txBox="1">
            <a:spLocks/>
          </p:cNvSpPr>
          <p:nvPr/>
        </p:nvSpPr>
        <p:spPr>
          <a:xfrm>
            <a:off x="2910013" y="1200848"/>
            <a:ext cx="6747535" cy="1280995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5980947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68393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55841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43285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6600" b="1" u="sng" dirty="0">
                <a:solidFill>
                  <a:srgbClr val="FFFF00"/>
                </a:solidFill>
                <a:latin typeface="UTM Avo" charset="0"/>
                <a:ea typeface="UTM Avo" charset="0"/>
                <a:cs typeface="UTM Avo" charset="0"/>
              </a:rPr>
              <a:t>NỘI DUNG CHÍNH</a:t>
            </a:r>
            <a:endParaRPr lang="vi-VN" sz="6600" b="1" u="sng" dirty="0">
              <a:solidFill>
                <a:srgbClr val="FFFF00"/>
              </a:solidFill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13" name="Subtitle 9">
            <a:extLst>
              <a:ext uri="{FF2B5EF4-FFF2-40B4-BE49-F238E27FC236}">
                <a16:creationId xmlns:a16="http://schemas.microsoft.com/office/drawing/2014/main" id="{A5E2988D-11E8-3347-83FF-36DA6F973C90}"/>
              </a:ext>
            </a:extLst>
          </p:cNvPr>
          <p:cNvSpPr txBox="1">
            <a:spLocks/>
          </p:cNvSpPr>
          <p:nvPr/>
        </p:nvSpPr>
        <p:spPr>
          <a:xfrm>
            <a:off x="1293983" y="7728132"/>
            <a:ext cx="9882428" cy="2023954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5980947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68393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55841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43285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sz="5000" b="1" dirty="0" err="1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Thời</a:t>
            </a:r>
            <a:r>
              <a:rPr lang="en-US" sz="5000" b="1" dirty="0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lượng</a:t>
            </a:r>
            <a:endParaRPr lang="en-US" sz="5000" b="1" dirty="0">
              <a:solidFill>
                <a:schemeClr val="bg1"/>
              </a:solidFill>
              <a:latin typeface="UTM Avo" charset="0"/>
              <a:ea typeface="UTM Avo" charset="0"/>
              <a:cs typeface="UTM Avo" charset="0"/>
            </a:endParaRPr>
          </a:p>
          <a:p>
            <a:pPr>
              <a:lnSpc>
                <a:spcPct val="110000"/>
              </a:lnSpc>
            </a:pPr>
            <a:r>
              <a:rPr lang="en-US" sz="5000" b="1" dirty="0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30 </a:t>
            </a:r>
            <a:r>
              <a:rPr lang="en-US" sz="5000" b="1" dirty="0" err="1">
                <a:solidFill>
                  <a:schemeClr val="bg1"/>
                </a:solidFill>
                <a:latin typeface="UTM Avo" charset="0"/>
                <a:ea typeface="UTM Avo" charset="0"/>
                <a:cs typeface="UTM Avo" charset="0"/>
              </a:rPr>
              <a:t>phút</a:t>
            </a:r>
            <a:endParaRPr lang="vi-VN" sz="5000" b="1" dirty="0">
              <a:solidFill>
                <a:schemeClr val="bg1"/>
              </a:solidFill>
              <a:latin typeface="UTM Avo" charset="0"/>
              <a:ea typeface="UTM Avo" charset="0"/>
              <a:cs typeface="UTM Av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11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77744"/>
            <a:ext cx="20729099" cy="1371558"/>
          </a:xfrm>
        </p:spPr>
        <p:txBody>
          <a:bodyPr>
            <a:noAutofit/>
          </a:bodyPr>
          <a:lstStyle/>
          <a:p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THỰC TRẠNG BÀI VIẾT SEO</a:t>
            </a:r>
            <a:endParaRPr lang="en-US" b="1" dirty="0">
              <a:solidFill>
                <a:schemeClr val="bg2"/>
              </a:solidFill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4605196" y="4523619"/>
            <a:ext cx="9882428" cy="798555"/>
          </a:xfr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3600" dirty="0" err="1">
                <a:latin typeface="UTM Avo" charset="0"/>
                <a:ea typeface="UTM Avo" charset="0"/>
                <a:cs typeface="UTM Avo" charset="0"/>
              </a:rPr>
              <a:t>Chưa</a:t>
            </a:r>
            <a:r>
              <a:rPr lang="en-US" sz="36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600" dirty="0" err="1">
                <a:latin typeface="UTM Avo" charset="0"/>
                <a:ea typeface="UTM Avo" charset="0"/>
                <a:cs typeface="UTM Avo" charset="0"/>
              </a:rPr>
              <a:t>giải</a:t>
            </a:r>
            <a:r>
              <a:rPr lang="en-US" sz="36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600" dirty="0" err="1">
                <a:latin typeface="UTM Avo" charset="0"/>
                <a:ea typeface="UTM Avo" charset="0"/>
                <a:cs typeface="UTM Avo" charset="0"/>
              </a:rPr>
              <a:t>quyết</a:t>
            </a:r>
            <a:r>
              <a:rPr lang="en-US" sz="36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600" dirty="0" err="1">
                <a:latin typeface="UTM Avo" charset="0"/>
                <a:ea typeface="UTM Avo" charset="0"/>
                <a:cs typeface="UTM Avo" charset="0"/>
              </a:rPr>
              <a:t>nhu</a:t>
            </a:r>
            <a:r>
              <a:rPr lang="en-US" sz="36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600" dirty="0" err="1">
                <a:latin typeface="UTM Avo" charset="0"/>
                <a:ea typeface="UTM Avo" charset="0"/>
                <a:cs typeface="UTM Avo" charset="0"/>
              </a:rPr>
              <a:t>cầu</a:t>
            </a:r>
            <a:r>
              <a:rPr lang="en-US" sz="36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600" dirty="0" err="1">
                <a:latin typeface="UTM Avo" charset="0"/>
                <a:ea typeface="UTM Avo" charset="0"/>
                <a:cs typeface="UTM Avo" charset="0"/>
              </a:rPr>
              <a:t>người</a:t>
            </a:r>
            <a:r>
              <a:rPr lang="en-US" sz="36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600" dirty="0" err="1">
                <a:latin typeface="UTM Avo" charset="0"/>
                <a:ea typeface="UTM Avo" charset="0"/>
                <a:cs typeface="UTM Avo" charset="0"/>
              </a:rPr>
              <a:t>dùng</a:t>
            </a:r>
            <a:endParaRPr lang="vi-VN" sz="3600" dirty="0"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16764" y="1610570"/>
            <a:ext cx="1553645" cy="1280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UTM Avo" charset="0"/>
              <a:ea typeface="UTM Avo" charset="0"/>
              <a:cs typeface="UTM Avo" charset="0"/>
            </a:endParaRP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4089920" y="4992528"/>
            <a:ext cx="0" cy="3095516"/>
          </a:xfrm>
          <a:prstGeom prst="line">
            <a:avLst/>
          </a:prstGeom>
          <a:ln>
            <a:solidFill>
              <a:srgbClr val="D9D9D9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572028" y="4358638"/>
            <a:ext cx="1011116" cy="101111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en-US" dirty="0"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21" name="AutoShape 29"/>
          <p:cNvSpPr>
            <a:spLocks/>
          </p:cNvSpPr>
          <p:nvPr/>
        </p:nvSpPr>
        <p:spPr bwMode="auto">
          <a:xfrm>
            <a:off x="3882505" y="4615342"/>
            <a:ext cx="411120" cy="4409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598" y="2167"/>
                </a:moveTo>
                <a:cubicBezTo>
                  <a:pt x="3598" y="2549"/>
                  <a:pt x="3517" y="2902"/>
                  <a:pt x="3358" y="3213"/>
                </a:cubicBezTo>
                <a:cubicBezTo>
                  <a:pt x="3197" y="3525"/>
                  <a:pt x="2981" y="3792"/>
                  <a:pt x="2707" y="4006"/>
                </a:cubicBezTo>
                <a:lnTo>
                  <a:pt x="2707" y="21050"/>
                </a:lnTo>
                <a:cubicBezTo>
                  <a:pt x="2707" y="21203"/>
                  <a:pt x="2663" y="21329"/>
                  <a:pt x="2580" y="21438"/>
                </a:cubicBezTo>
                <a:cubicBezTo>
                  <a:pt x="2492" y="21547"/>
                  <a:pt x="2386" y="21599"/>
                  <a:pt x="2262" y="21599"/>
                </a:cubicBezTo>
                <a:lnTo>
                  <a:pt x="1348" y="21599"/>
                </a:lnTo>
                <a:cubicBezTo>
                  <a:pt x="1221" y="21599"/>
                  <a:pt x="1118" y="21544"/>
                  <a:pt x="1038" y="21438"/>
                </a:cubicBezTo>
                <a:cubicBezTo>
                  <a:pt x="954" y="21329"/>
                  <a:pt x="913" y="21203"/>
                  <a:pt x="913" y="21050"/>
                </a:cubicBezTo>
                <a:lnTo>
                  <a:pt x="913" y="4006"/>
                </a:lnTo>
                <a:cubicBezTo>
                  <a:pt x="641" y="3792"/>
                  <a:pt x="421" y="3525"/>
                  <a:pt x="252" y="3213"/>
                </a:cubicBezTo>
                <a:cubicBezTo>
                  <a:pt x="83" y="2902"/>
                  <a:pt x="0" y="2549"/>
                  <a:pt x="0" y="2167"/>
                </a:cubicBezTo>
                <a:cubicBezTo>
                  <a:pt x="0" y="1574"/>
                  <a:pt x="176" y="1069"/>
                  <a:pt x="528" y="640"/>
                </a:cubicBezTo>
                <a:cubicBezTo>
                  <a:pt x="878" y="211"/>
                  <a:pt x="1304" y="0"/>
                  <a:pt x="1804" y="0"/>
                </a:cubicBezTo>
                <a:cubicBezTo>
                  <a:pt x="2296" y="0"/>
                  <a:pt x="2719" y="211"/>
                  <a:pt x="3069" y="640"/>
                </a:cubicBezTo>
                <a:cubicBezTo>
                  <a:pt x="3422" y="1069"/>
                  <a:pt x="3598" y="1571"/>
                  <a:pt x="3598" y="2167"/>
                </a:cubicBezTo>
                <a:moveTo>
                  <a:pt x="20838" y="2476"/>
                </a:moveTo>
                <a:cubicBezTo>
                  <a:pt x="21063" y="2323"/>
                  <a:pt x="21247" y="2297"/>
                  <a:pt x="21389" y="2391"/>
                </a:cubicBezTo>
                <a:cubicBezTo>
                  <a:pt x="21529" y="2485"/>
                  <a:pt x="21599" y="2684"/>
                  <a:pt x="21599" y="2996"/>
                </a:cubicBezTo>
                <a:lnTo>
                  <a:pt x="21599" y="13515"/>
                </a:lnTo>
                <a:cubicBezTo>
                  <a:pt x="21599" y="13803"/>
                  <a:pt x="21526" y="14106"/>
                  <a:pt x="21382" y="14420"/>
                </a:cubicBezTo>
                <a:cubicBezTo>
                  <a:pt x="21237" y="14737"/>
                  <a:pt x="21056" y="14966"/>
                  <a:pt x="20838" y="15119"/>
                </a:cubicBezTo>
                <a:cubicBezTo>
                  <a:pt x="19954" y="15757"/>
                  <a:pt x="19146" y="16165"/>
                  <a:pt x="18412" y="16350"/>
                </a:cubicBezTo>
                <a:cubicBezTo>
                  <a:pt x="17678" y="16529"/>
                  <a:pt x="17036" y="16606"/>
                  <a:pt x="16490" y="16567"/>
                </a:cubicBezTo>
                <a:cubicBezTo>
                  <a:pt x="15849" y="16526"/>
                  <a:pt x="15281" y="16371"/>
                  <a:pt x="14791" y="16103"/>
                </a:cubicBezTo>
                <a:cubicBezTo>
                  <a:pt x="14392" y="15851"/>
                  <a:pt x="14003" y="15607"/>
                  <a:pt x="13623" y="15378"/>
                </a:cubicBezTo>
                <a:cubicBezTo>
                  <a:pt x="13244" y="15146"/>
                  <a:pt x="12857" y="14946"/>
                  <a:pt x="12458" y="14773"/>
                </a:cubicBezTo>
                <a:cubicBezTo>
                  <a:pt x="12059" y="14599"/>
                  <a:pt x="11640" y="14461"/>
                  <a:pt x="11197" y="14358"/>
                </a:cubicBezTo>
                <a:cubicBezTo>
                  <a:pt x="10757" y="14256"/>
                  <a:pt x="10269" y="14203"/>
                  <a:pt x="9738" y="14203"/>
                </a:cubicBezTo>
                <a:cubicBezTo>
                  <a:pt x="9310" y="14220"/>
                  <a:pt x="8825" y="14306"/>
                  <a:pt x="8286" y="14455"/>
                </a:cubicBezTo>
                <a:cubicBezTo>
                  <a:pt x="7824" y="14588"/>
                  <a:pt x="7266" y="14799"/>
                  <a:pt x="6605" y="15090"/>
                </a:cubicBezTo>
                <a:cubicBezTo>
                  <a:pt x="5944" y="15381"/>
                  <a:pt x="5207" y="15792"/>
                  <a:pt x="4394" y="16327"/>
                </a:cubicBezTo>
                <a:cubicBezTo>
                  <a:pt x="4169" y="16476"/>
                  <a:pt x="3978" y="16494"/>
                  <a:pt x="3826" y="16382"/>
                </a:cubicBezTo>
                <a:cubicBezTo>
                  <a:pt x="3674" y="16268"/>
                  <a:pt x="3598" y="16059"/>
                  <a:pt x="3598" y="15751"/>
                </a:cubicBezTo>
                <a:lnTo>
                  <a:pt x="3598" y="5273"/>
                </a:lnTo>
                <a:cubicBezTo>
                  <a:pt x="3598" y="4964"/>
                  <a:pt x="3674" y="4653"/>
                  <a:pt x="3826" y="4347"/>
                </a:cubicBezTo>
                <a:cubicBezTo>
                  <a:pt x="3978" y="4036"/>
                  <a:pt x="4169" y="3807"/>
                  <a:pt x="4394" y="3654"/>
                </a:cubicBezTo>
                <a:cubicBezTo>
                  <a:pt x="5207" y="3143"/>
                  <a:pt x="5941" y="2737"/>
                  <a:pt x="6597" y="2447"/>
                </a:cubicBezTo>
                <a:cubicBezTo>
                  <a:pt x="7253" y="2156"/>
                  <a:pt x="7816" y="1944"/>
                  <a:pt x="8286" y="1812"/>
                </a:cubicBezTo>
                <a:cubicBezTo>
                  <a:pt x="8832" y="1665"/>
                  <a:pt x="9317" y="1580"/>
                  <a:pt x="9738" y="1559"/>
                </a:cubicBezTo>
                <a:cubicBezTo>
                  <a:pt x="10269" y="1559"/>
                  <a:pt x="10757" y="1612"/>
                  <a:pt x="11197" y="1715"/>
                </a:cubicBezTo>
                <a:cubicBezTo>
                  <a:pt x="11640" y="1818"/>
                  <a:pt x="12059" y="1956"/>
                  <a:pt x="12458" y="2135"/>
                </a:cubicBezTo>
                <a:cubicBezTo>
                  <a:pt x="12857" y="2306"/>
                  <a:pt x="13242" y="2508"/>
                  <a:pt x="13619" y="2737"/>
                </a:cubicBezTo>
                <a:cubicBezTo>
                  <a:pt x="13993" y="2967"/>
                  <a:pt x="14385" y="3207"/>
                  <a:pt x="14791" y="3463"/>
                </a:cubicBezTo>
                <a:cubicBezTo>
                  <a:pt x="15281" y="3736"/>
                  <a:pt x="15849" y="3889"/>
                  <a:pt x="16490" y="3924"/>
                </a:cubicBezTo>
                <a:cubicBezTo>
                  <a:pt x="17036" y="3965"/>
                  <a:pt x="17678" y="3889"/>
                  <a:pt x="18412" y="3707"/>
                </a:cubicBezTo>
                <a:cubicBezTo>
                  <a:pt x="19146" y="3522"/>
                  <a:pt x="19957" y="3113"/>
                  <a:pt x="20838" y="247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086" tIns="38086" rIns="38086" bIns="38086" anchor="ctr"/>
          <a:lstStyle/>
          <a:p>
            <a:pPr defTabSz="342528">
              <a:defRPr/>
            </a:pPr>
            <a:endParaRPr lang="es-ES" sz="21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Avo" charset="0"/>
              <a:ea typeface="UTM Avo" charset="0"/>
              <a:cs typeface="UTM Avo" charset="0"/>
              <a:sym typeface="Gill Sans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572028" y="6054818"/>
            <a:ext cx="1011116" cy="101111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en-US" dirty="0"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23" name="AutoShape 82"/>
          <p:cNvSpPr>
            <a:spLocks/>
          </p:cNvSpPr>
          <p:nvPr/>
        </p:nvSpPr>
        <p:spPr bwMode="auto">
          <a:xfrm>
            <a:off x="3862496" y="6381260"/>
            <a:ext cx="452232" cy="36444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767" y="5419"/>
                </a:moveTo>
                <a:cubicBezTo>
                  <a:pt x="4051" y="5419"/>
                  <a:pt x="4271" y="5505"/>
                  <a:pt x="4428" y="5687"/>
                </a:cubicBezTo>
                <a:cubicBezTo>
                  <a:pt x="4586" y="5865"/>
                  <a:pt x="4701" y="6078"/>
                  <a:pt x="4766" y="6326"/>
                </a:cubicBezTo>
                <a:cubicBezTo>
                  <a:pt x="4835" y="6574"/>
                  <a:pt x="4879" y="6836"/>
                  <a:pt x="4893" y="7106"/>
                </a:cubicBezTo>
                <a:cubicBezTo>
                  <a:pt x="4910" y="7377"/>
                  <a:pt x="4917" y="7596"/>
                  <a:pt x="4917" y="7760"/>
                </a:cubicBezTo>
                <a:lnTo>
                  <a:pt x="4917" y="9856"/>
                </a:lnTo>
                <a:cubicBezTo>
                  <a:pt x="4809" y="9928"/>
                  <a:pt x="4720" y="10015"/>
                  <a:pt x="4646" y="10110"/>
                </a:cubicBezTo>
                <a:cubicBezTo>
                  <a:pt x="4574" y="10208"/>
                  <a:pt x="4468" y="10257"/>
                  <a:pt x="4329" y="10257"/>
                </a:cubicBezTo>
                <a:lnTo>
                  <a:pt x="561" y="10257"/>
                </a:lnTo>
                <a:cubicBezTo>
                  <a:pt x="439" y="10257"/>
                  <a:pt x="338" y="10208"/>
                  <a:pt x="256" y="10110"/>
                </a:cubicBezTo>
                <a:cubicBezTo>
                  <a:pt x="177" y="10015"/>
                  <a:pt x="93" y="9928"/>
                  <a:pt x="0" y="9856"/>
                </a:cubicBezTo>
                <a:lnTo>
                  <a:pt x="0" y="7760"/>
                </a:lnTo>
                <a:cubicBezTo>
                  <a:pt x="0" y="7596"/>
                  <a:pt x="4" y="7377"/>
                  <a:pt x="12" y="7106"/>
                </a:cubicBezTo>
                <a:cubicBezTo>
                  <a:pt x="19" y="6836"/>
                  <a:pt x="57" y="6574"/>
                  <a:pt x="124" y="6326"/>
                </a:cubicBezTo>
                <a:cubicBezTo>
                  <a:pt x="196" y="6078"/>
                  <a:pt x="309" y="5865"/>
                  <a:pt x="465" y="5687"/>
                </a:cubicBezTo>
                <a:cubicBezTo>
                  <a:pt x="624" y="5508"/>
                  <a:pt x="842" y="5419"/>
                  <a:pt x="1123" y="5419"/>
                </a:cubicBezTo>
                <a:cubicBezTo>
                  <a:pt x="782" y="5151"/>
                  <a:pt x="508" y="4803"/>
                  <a:pt x="304" y="4377"/>
                </a:cubicBezTo>
                <a:cubicBezTo>
                  <a:pt x="103" y="3950"/>
                  <a:pt x="0" y="3469"/>
                  <a:pt x="0" y="2937"/>
                </a:cubicBezTo>
                <a:cubicBezTo>
                  <a:pt x="0" y="2539"/>
                  <a:pt x="64" y="2162"/>
                  <a:pt x="189" y="1805"/>
                </a:cubicBezTo>
                <a:cubicBezTo>
                  <a:pt x="316" y="1448"/>
                  <a:pt x="491" y="1134"/>
                  <a:pt x="717" y="861"/>
                </a:cubicBezTo>
                <a:cubicBezTo>
                  <a:pt x="943" y="590"/>
                  <a:pt x="1207" y="380"/>
                  <a:pt x="1504" y="227"/>
                </a:cubicBezTo>
                <a:cubicBezTo>
                  <a:pt x="1804" y="77"/>
                  <a:pt x="2119" y="0"/>
                  <a:pt x="2445" y="0"/>
                </a:cubicBezTo>
                <a:cubicBezTo>
                  <a:pt x="2793" y="0"/>
                  <a:pt x="3115" y="77"/>
                  <a:pt x="3412" y="227"/>
                </a:cubicBezTo>
                <a:cubicBezTo>
                  <a:pt x="3712" y="380"/>
                  <a:pt x="3969" y="590"/>
                  <a:pt x="4188" y="861"/>
                </a:cubicBezTo>
                <a:cubicBezTo>
                  <a:pt x="4406" y="1134"/>
                  <a:pt x="4584" y="1448"/>
                  <a:pt x="4716" y="1805"/>
                </a:cubicBezTo>
                <a:cubicBezTo>
                  <a:pt x="4850" y="2162"/>
                  <a:pt x="4917" y="2539"/>
                  <a:pt x="4917" y="2937"/>
                </a:cubicBezTo>
                <a:cubicBezTo>
                  <a:pt x="4917" y="3458"/>
                  <a:pt x="4814" y="3939"/>
                  <a:pt x="4603" y="4371"/>
                </a:cubicBezTo>
                <a:cubicBezTo>
                  <a:pt x="4392" y="4800"/>
                  <a:pt x="4115" y="5151"/>
                  <a:pt x="3767" y="5419"/>
                </a:cubicBezTo>
                <a:moveTo>
                  <a:pt x="18165" y="12062"/>
                </a:moveTo>
                <a:cubicBezTo>
                  <a:pt x="18672" y="12604"/>
                  <a:pt x="19070" y="13142"/>
                  <a:pt x="19356" y="13669"/>
                </a:cubicBezTo>
                <a:cubicBezTo>
                  <a:pt x="19641" y="14196"/>
                  <a:pt x="19788" y="14801"/>
                  <a:pt x="19788" y="15480"/>
                </a:cubicBezTo>
                <a:lnTo>
                  <a:pt x="19788" y="20816"/>
                </a:lnTo>
                <a:cubicBezTo>
                  <a:pt x="19694" y="20868"/>
                  <a:pt x="19620" y="20931"/>
                  <a:pt x="19557" y="20995"/>
                </a:cubicBezTo>
                <a:cubicBezTo>
                  <a:pt x="19497" y="21061"/>
                  <a:pt x="19425" y="21122"/>
                  <a:pt x="19344" y="21191"/>
                </a:cubicBezTo>
                <a:cubicBezTo>
                  <a:pt x="19262" y="21251"/>
                  <a:pt x="19173" y="21317"/>
                  <a:pt x="19075" y="21386"/>
                </a:cubicBezTo>
                <a:cubicBezTo>
                  <a:pt x="18976" y="21455"/>
                  <a:pt x="18835" y="21528"/>
                  <a:pt x="18662" y="21599"/>
                </a:cubicBezTo>
                <a:lnTo>
                  <a:pt x="2942" y="21599"/>
                </a:lnTo>
                <a:cubicBezTo>
                  <a:pt x="2675" y="21599"/>
                  <a:pt x="2467" y="21499"/>
                  <a:pt x="2318" y="21291"/>
                </a:cubicBezTo>
                <a:cubicBezTo>
                  <a:pt x="2167" y="21081"/>
                  <a:pt x="2003" y="20926"/>
                  <a:pt x="1819" y="20816"/>
                </a:cubicBezTo>
                <a:lnTo>
                  <a:pt x="1819" y="15480"/>
                </a:lnTo>
                <a:cubicBezTo>
                  <a:pt x="1819" y="14763"/>
                  <a:pt x="1989" y="14127"/>
                  <a:pt x="2335" y="13571"/>
                </a:cubicBezTo>
                <a:cubicBezTo>
                  <a:pt x="2678" y="13018"/>
                  <a:pt x="3052" y="12511"/>
                  <a:pt x="3460" y="12062"/>
                </a:cubicBezTo>
                <a:cubicBezTo>
                  <a:pt x="3535" y="11970"/>
                  <a:pt x="3633" y="11869"/>
                  <a:pt x="3753" y="11766"/>
                </a:cubicBezTo>
                <a:cubicBezTo>
                  <a:pt x="3873" y="11659"/>
                  <a:pt x="4000" y="11590"/>
                  <a:pt x="4137" y="11553"/>
                </a:cubicBezTo>
                <a:cubicBezTo>
                  <a:pt x="4276" y="11495"/>
                  <a:pt x="4432" y="11466"/>
                  <a:pt x="4610" y="11455"/>
                </a:cubicBezTo>
                <a:cubicBezTo>
                  <a:pt x="4785" y="11446"/>
                  <a:pt x="4956" y="11423"/>
                  <a:pt x="5126" y="11388"/>
                </a:cubicBezTo>
                <a:cubicBezTo>
                  <a:pt x="5594" y="11299"/>
                  <a:pt x="6091" y="11210"/>
                  <a:pt x="6621" y="11121"/>
                </a:cubicBezTo>
                <a:cubicBezTo>
                  <a:pt x="7149" y="11034"/>
                  <a:pt x="7665" y="10945"/>
                  <a:pt x="8172" y="10853"/>
                </a:cubicBezTo>
                <a:cubicBezTo>
                  <a:pt x="7483" y="10326"/>
                  <a:pt x="6928" y="9632"/>
                  <a:pt x="6513" y="8762"/>
                </a:cubicBezTo>
                <a:cubicBezTo>
                  <a:pt x="6093" y="7896"/>
                  <a:pt x="5884" y="6940"/>
                  <a:pt x="5884" y="5903"/>
                </a:cubicBezTo>
                <a:cubicBezTo>
                  <a:pt x="5884" y="5097"/>
                  <a:pt x="6016" y="4331"/>
                  <a:pt x="6275" y="3608"/>
                </a:cubicBezTo>
                <a:cubicBezTo>
                  <a:pt x="6535" y="2885"/>
                  <a:pt x="6887" y="2260"/>
                  <a:pt x="7331" y="1733"/>
                </a:cubicBezTo>
                <a:cubicBezTo>
                  <a:pt x="7778" y="1203"/>
                  <a:pt x="8299" y="786"/>
                  <a:pt x="8894" y="472"/>
                </a:cubicBezTo>
                <a:cubicBezTo>
                  <a:pt x="9494" y="158"/>
                  <a:pt x="10125" y="3"/>
                  <a:pt x="10802" y="3"/>
                </a:cubicBezTo>
                <a:cubicBezTo>
                  <a:pt x="11476" y="3"/>
                  <a:pt x="12112" y="158"/>
                  <a:pt x="12710" y="472"/>
                </a:cubicBezTo>
                <a:cubicBezTo>
                  <a:pt x="13307" y="786"/>
                  <a:pt x="13826" y="1203"/>
                  <a:pt x="14272" y="1733"/>
                </a:cubicBezTo>
                <a:cubicBezTo>
                  <a:pt x="14716" y="2260"/>
                  <a:pt x="15067" y="2885"/>
                  <a:pt x="15328" y="3608"/>
                </a:cubicBezTo>
                <a:cubicBezTo>
                  <a:pt x="15590" y="4331"/>
                  <a:pt x="15719" y="5097"/>
                  <a:pt x="15719" y="5903"/>
                </a:cubicBezTo>
                <a:cubicBezTo>
                  <a:pt x="15719" y="6939"/>
                  <a:pt x="15513" y="7890"/>
                  <a:pt x="15100" y="8757"/>
                </a:cubicBezTo>
                <a:cubicBezTo>
                  <a:pt x="14685" y="9620"/>
                  <a:pt x="14128" y="10320"/>
                  <a:pt x="13432" y="10853"/>
                </a:cubicBezTo>
                <a:cubicBezTo>
                  <a:pt x="13936" y="10945"/>
                  <a:pt x="14452" y="11031"/>
                  <a:pt x="14978" y="11115"/>
                </a:cubicBezTo>
                <a:cubicBezTo>
                  <a:pt x="15504" y="11198"/>
                  <a:pt x="16005" y="11288"/>
                  <a:pt x="16478" y="11388"/>
                </a:cubicBezTo>
                <a:cubicBezTo>
                  <a:pt x="16653" y="11426"/>
                  <a:pt x="16826" y="11449"/>
                  <a:pt x="16994" y="11455"/>
                </a:cubicBezTo>
                <a:cubicBezTo>
                  <a:pt x="17162" y="11466"/>
                  <a:pt x="17323" y="11495"/>
                  <a:pt x="17467" y="11553"/>
                </a:cubicBezTo>
                <a:cubicBezTo>
                  <a:pt x="17603" y="11590"/>
                  <a:pt x="17731" y="11659"/>
                  <a:pt x="17851" y="11766"/>
                </a:cubicBezTo>
                <a:cubicBezTo>
                  <a:pt x="17966" y="11869"/>
                  <a:pt x="18074" y="11970"/>
                  <a:pt x="18165" y="12062"/>
                </a:cubicBezTo>
                <a:moveTo>
                  <a:pt x="20474" y="5419"/>
                </a:moveTo>
                <a:cubicBezTo>
                  <a:pt x="20757" y="5419"/>
                  <a:pt x="20973" y="5505"/>
                  <a:pt x="21124" y="5687"/>
                </a:cubicBezTo>
                <a:cubicBezTo>
                  <a:pt x="21271" y="5865"/>
                  <a:pt x="21381" y="6078"/>
                  <a:pt x="21448" y="6326"/>
                </a:cubicBezTo>
                <a:cubicBezTo>
                  <a:pt x="21520" y="6574"/>
                  <a:pt x="21561" y="6836"/>
                  <a:pt x="21576" y="7106"/>
                </a:cubicBezTo>
                <a:cubicBezTo>
                  <a:pt x="21592" y="7377"/>
                  <a:pt x="21599" y="7596"/>
                  <a:pt x="21599" y="7760"/>
                </a:cubicBezTo>
                <a:lnTo>
                  <a:pt x="21599" y="9856"/>
                </a:lnTo>
                <a:cubicBezTo>
                  <a:pt x="21508" y="9928"/>
                  <a:pt x="21422" y="10015"/>
                  <a:pt x="21340" y="10110"/>
                </a:cubicBezTo>
                <a:cubicBezTo>
                  <a:pt x="21261" y="10208"/>
                  <a:pt x="21158" y="10257"/>
                  <a:pt x="21036" y="10257"/>
                </a:cubicBezTo>
                <a:lnTo>
                  <a:pt x="17268" y="10257"/>
                </a:lnTo>
                <a:cubicBezTo>
                  <a:pt x="17131" y="10257"/>
                  <a:pt x="17023" y="10208"/>
                  <a:pt x="16953" y="10110"/>
                </a:cubicBezTo>
                <a:cubicBezTo>
                  <a:pt x="16879" y="10015"/>
                  <a:pt x="16790" y="9928"/>
                  <a:pt x="16682" y="9856"/>
                </a:cubicBezTo>
                <a:lnTo>
                  <a:pt x="16682" y="7760"/>
                </a:lnTo>
                <a:cubicBezTo>
                  <a:pt x="16682" y="7596"/>
                  <a:pt x="16692" y="7377"/>
                  <a:pt x="16706" y="7106"/>
                </a:cubicBezTo>
                <a:cubicBezTo>
                  <a:pt x="16720" y="6836"/>
                  <a:pt x="16766" y="6574"/>
                  <a:pt x="16836" y="6326"/>
                </a:cubicBezTo>
                <a:cubicBezTo>
                  <a:pt x="16912" y="6078"/>
                  <a:pt x="17023" y="5865"/>
                  <a:pt x="17183" y="5687"/>
                </a:cubicBezTo>
                <a:cubicBezTo>
                  <a:pt x="17337" y="5508"/>
                  <a:pt x="17556" y="5419"/>
                  <a:pt x="17829" y="5419"/>
                </a:cubicBezTo>
                <a:cubicBezTo>
                  <a:pt x="17488" y="5151"/>
                  <a:pt x="17210" y="4803"/>
                  <a:pt x="16999" y="4377"/>
                </a:cubicBezTo>
                <a:cubicBezTo>
                  <a:pt x="16788" y="3950"/>
                  <a:pt x="16682" y="3469"/>
                  <a:pt x="16682" y="2937"/>
                </a:cubicBezTo>
                <a:cubicBezTo>
                  <a:pt x="16682" y="2539"/>
                  <a:pt x="16744" y="2162"/>
                  <a:pt x="16872" y="1805"/>
                </a:cubicBezTo>
                <a:cubicBezTo>
                  <a:pt x="16999" y="1448"/>
                  <a:pt x="17174" y="1134"/>
                  <a:pt x="17400" y="861"/>
                </a:cubicBezTo>
                <a:cubicBezTo>
                  <a:pt x="17625" y="590"/>
                  <a:pt x="17889" y="380"/>
                  <a:pt x="18187" y="227"/>
                </a:cubicBezTo>
                <a:cubicBezTo>
                  <a:pt x="18487" y="77"/>
                  <a:pt x="18808" y="0"/>
                  <a:pt x="19152" y="0"/>
                </a:cubicBezTo>
                <a:cubicBezTo>
                  <a:pt x="19480" y="0"/>
                  <a:pt x="19795" y="77"/>
                  <a:pt x="20095" y="227"/>
                </a:cubicBezTo>
                <a:cubicBezTo>
                  <a:pt x="20395" y="380"/>
                  <a:pt x="20656" y="590"/>
                  <a:pt x="20882" y="861"/>
                </a:cubicBezTo>
                <a:cubicBezTo>
                  <a:pt x="21108" y="1134"/>
                  <a:pt x="21285" y="1448"/>
                  <a:pt x="21412" y="1805"/>
                </a:cubicBezTo>
                <a:cubicBezTo>
                  <a:pt x="21537" y="2162"/>
                  <a:pt x="21599" y="2539"/>
                  <a:pt x="21599" y="2937"/>
                </a:cubicBezTo>
                <a:cubicBezTo>
                  <a:pt x="21599" y="3458"/>
                  <a:pt x="21499" y="3939"/>
                  <a:pt x="21295" y="4371"/>
                </a:cubicBezTo>
                <a:cubicBezTo>
                  <a:pt x="21093" y="4800"/>
                  <a:pt x="20820" y="5151"/>
                  <a:pt x="20474" y="541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093" tIns="38093" rIns="38093" bIns="38093" anchor="ctr"/>
          <a:lstStyle/>
          <a:p>
            <a:pPr defTabSz="342528">
              <a:defRPr/>
            </a:pPr>
            <a:endParaRPr lang="es-ES" sz="21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Avo" charset="0"/>
              <a:ea typeface="UTM Avo" charset="0"/>
              <a:cs typeface="UTM Avo" charset="0"/>
              <a:sym typeface="Gill Sans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569247" y="7647426"/>
            <a:ext cx="1011116" cy="101111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algn="ctr"/>
            <a:endParaRPr lang="en-US" dirty="0"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38" name="AutoShape 81"/>
          <p:cNvSpPr>
            <a:spLocks/>
          </p:cNvSpPr>
          <p:nvPr/>
        </p:nvSpPr>
        <p:spPr bwMode="auto">
          <a:xfrm>
            <a:off x="3629700" y="11800989"/>
            <a:ext cx="495467" cy="36299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2" y="15633"/>
                </a:moveTo>
                <a:cubicBezTo>
                  <a:pt x="11211" y="15633"/>
                  <a:pt x="11622" y="15565"/>
                  <a:pt x="12011" y="15416"/>
                </a:cubicBezTo>
                <a:cubicBezTo>
                  <a:pt x="12403" y="15272"/>
                  <a:pt x="12778" y="15084"/>
                  <a:pt x="13138" y="14855"/>
                </a:cubicBezTo>
                <a:cubicBezTo>
                  <a:pt x="13498" y="14626"/>
                  <a:pt x="13845" y="14361"/>
                  <a:pt x="14181" y="14073"/>
                </a:cubicBezTo>
                <a:cubicBezTo>
                  <a:pt x="14516" y="13774"/>
                  <a:pt x="14844" y="13471"/>
                  <a:pt x="15168" y="13160"/>
                </a:cubicBezTo>
                <a:cubicBezTo>
                  <a:pt x="16142" y="12226"/>
                  <a:pt x="17126" y="11306"/>
                  <a:pt x="18120" y="10410"/>
                </a:cubicBezTo>
                <a:cubicBezTo>
                  <a:pt x="19112" y="9515"/>
                  <a:pt x="20113" y="8616"/>
                  <a:pt x="21120" y="7714"/>
                </a:cubicBezTo>
                <a:cubicBezTo>
                  <a:pt x="21198" y="7640"/>
                  <a:pt x="21279" y="7570"/>
                  <a:pt x="21360" y="7496"/>
                </a:cubicBezTo>
                <a:cubicBezTo>
                  <a:pt x="21443" y="7429"/>
                  <a:pt x="21524" y="7347"/>
                  <a:pt x="21599" y="7250"/>
                </a:cubicBezTo>
                <a:lnTo>
                  <a:pt x="21599" y="19981"/>
                </a:lnTo>
                <a:cubicBezTo>
                  <a:pt x="21599" y="20416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3"/>
                  <a:pt x="0" y="20419"/>
                  <a:pt x="0" y="19981"/>
                </a:cubicBezTo>
                <a:lnTo>
                  <a:pt x="0" y="7250"/>
                </a:lnTo>
                <a:cubicBezTo>
                  <a:pt x="75" y="7347"/>
                  <a:pt x="156" y="7429"/>
                  <a:pt x="239" y="7496"/>
                </a:cubicBezTo>
                <a:cubicBezTo>
                  <a:pt x="320" y="7570"/>
                  <a:pt x="401" y="7640"/>
                  <a:pt x="479" y="7714"/>
                </a:cubicBezTo>
                <a:cubicBezTo>
                  <a:pt x="1488" y="8616"/>
                  <a:pt x="2487" y="9514"/>
                  <a:pt x="3481" y="10410"/>
                </a:cubicBezTo>
                <a:cubicBezTo>
                  <a:pt x="4473" y="11306"/>
                  <a:pt x="5457" y="12223"/>
                  <a:pt x="6434" y="13160"/>
                </a:cubicBezTo>
                <a:cubicBezTo>
                  <a:pt x="6738" y="13454"/>
                  <a:pt x="7058" y="13744"/>
                  <a:pt x="7394" y="14038"/>
                </a:cubicBezTo>
                <a:cubicBezTo>
                  <a:pt x="7729" y="14338"/>
                  <a:pt x="8079" y="14599"/>
                  <a:pt x="8437" y="14840"/>
                </a:cubicBezTo>
                <a:cubicBezTo>
                  <a:pt x="8797" y="15075"/>
                  <a:pt x="9174" y="15269"/>
                  <a:pt x="9568" y="15413"/>
                </a:cubicBezTo>
                <a:cubicBezTo>
                  <a:pt x="9965" y="15563"/>
                  <a:pt x="10371" y="15633"/>
                  <a:pt x="10782" y="15633"/>
                </a:cubicBezTo>
                <a:moveTo>
                  <a:pt x="10782" y="12413"/>
                </a:moveTo>
                <a:cubicBezTo>
                  <a:pt x="10540" y="12413"/>
                  <a:pt x="10278" y="12334"/>
                  <a:pt x="9996" y="12167"/>
                </a:cubicBezTo>
                <a:cubicBezTo>
                  <a:pt x="9715" y="12005"/>
                  <a:pt x="9441" y="11806"/>
                  <a:pt x="9171" y="11576"/>
                </a:cubicBezTo>
                <a:cubicBezTo>
                  <a:pt x="8900" y="11347"/>
                  <a:pt x="8638" y="11106"/>
                  <a:pt x="8380" y="10854"/>
                </a:cubicBezTo>
                <a:cubicBezTo>
                  <a:pt x="8121" y="10601"/>
                  <a:pt x="7896" y="10390"/>
                  <a:pt x="7700" y="10222"/>
                </a:cubicBezTo>
                <a:cubicBezTo>
                  <a:pt x="6752" y="9356"/>
                  <a:pt x="5819" y="8507"/>
                  <a:pt x="4891" y="7664"/>
                </a:cubicBezTo>
                <a:cubicBezTo>
                  <a:pt x="3966" y="6815"/>
                  <a:pt x="3023" y="5960"/>
                  <a:pt x="2061" y="5087"/>
                </a:cubicBezTo>
                <a:cubicBezTo>
                  <a:pt x="1882" y="4920"/>
                  <a:pt x="1672" y="4691"/>
                  <a:pt x="1434" y="4406"/>
                </a:cubicBezTo>
                <a:cubicBezTo>
                  <a:pt x="1194" y="4118"/>
                  <a:pt x="974" y="3804"/>
                  <a:pt x="766" y="3460"/>
                </a:cubicBezTo>
                <a:cubicBezTo>
                  <a:pt x="560" y="3110"/>
                  <a:pt x="384" y="2761"/>
                  <a:pt x="239" y="2405"/>
                </a:cubicBezTo>
                <a:cubicBezTo>
                  <a:pt x="95" y="2050"/>
                  <a:pt x="22" y="1724"/>
                  <a:pt x="22" y="1436"/>
                </a:cubicBezTo>
                <a:cubicBezTo>
                  <a:pt x="22" y="1051"/>
                  <a:pt x="164" y="713"/>
                  <a:pt x="443" y="425"/>
                </a:cubicBezTo>
                <a:cubicBezTo>
                  <a:pt x="727" y="143"/>
                  <a:pt x="1025" y="0"/>
                  <a:pt x="1346" y="0"/>
                </a:cubicBezTo>
                <a:lnTo>
                  <a:pt x="20265" y="0"/>
                </a:lnTo>
                <a:cubicBezTo>
                  <a:pt x="20583" y="0"/>
                  <a:pt x="20882" y="143"/>
                  <a:pt x="21161" y="425"/>
                </a:cubicBezTo>
                <a:cubicBezTo>
                  <a:pt x="21438" y="713"/>
                  <a:pt x="21577" y="1051"/>
                  <a:pt x="21577" y="1436"/>
                </a:cubicBezTo>
                <a:cubicBezTo>
                  <a:pt x="21577" y="1724"/>
                  <a:pt x="21504" y="2050"/>
                  <a:pt x="21360" y="2405"/>
                </a:cubicBezTo>
                <a:cubicBezTo>
                  <a:pt x="21215" y="2761"/>
                  <a:pt x="21039" y="3110"/>
                  <a:pt x="20833" y="3460"/>
                </a:cubicBezTo>
                <a:cubicBezTo>
                  <a:pt x="20627" y="3804"/>
                  <a:pt x="20402" y="4121"/>
                  <a:pt x="20165" y="4406"/>
                </a:cubicBezTo>
                <a:cubicBezTo>
                  <a:pt x="19927" y="4691"/>
                  <a:pt x="19717" y="4923"/>
                  <a:pt x="19538" y="5087"/>
                </a:cubicBezTo>
                <a:cubicBezTo>
                  <a:pt x="18578" y="5948"/>
                  <a:pt x="17633" y="6803"/>
                  <a:pt x="16708" y="7652"/>
                </a:cubicBezTo>
                <a:cubicBezTo>
                  <a:pt x="15782" y="8501"/>
                  <a:pt x="14844" y="9356"/>
                  <a:pt x="13899" y="10222"/>
                </a:cubicBezTo>
                <a:cubicBezTo>
                  <a:pt x="13703" y="10390"/>
                  <a:pt x="13481" y="10601"/>
                  <a:pt x="13226" y="10854"/>
                </a:cubicBezTo>
                <a:cubicBezTo>
                  <a:pt x="12971" y="11106"/>
                  <a:pt x="12709" y="11347"/>
                  <a:pt x="12435" y="11576"/>
                </a:cubicBezTo>
                <a:cubicBezTo>
                  <a:pt x="12161" y="11806"/>
                  <a:pt x="11884" y="12005"/>
                  <a:pt x="11603" y="12167"/>
                </a:cubicBezTo>
                <a:cubicBezTo>
                  <a:pt x="11321" y="12334"/>
                  <a:pt x="11064" y="12413"/>
                  <a:pt x="10829" y="12413"/>
                </a:cubicBezTo>
                <a:lnTo>
                  <a:pt x="10804" y="12413"/>
                </a:lnTo>
                <a:lnTo>
                  <a:pt x="10782" y="124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093" tIns="38093" rIns="38093" bIns="38093" anchor="ctr"/>
          <a:lstStyle/>
          <a:p>
            <a:pPr defTabSz="342528">
              <a:defRPr/>
            </a:pPr>
            <a:endParaRPr lang="es-ES" sz="210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TM Avo" charset="0"/>
              <a:ea typeface="UTM Avo" charset="0"/>
              <a:cs typeface="UTM Avo" charset="0"/>
              <a:sym typeface="Gill Sans" charset="0"/>
            </a:endParaRPr>
          </a:p>
        </p:txBody>
      </p:sp>
      <p:sp>
        <p:nvSpPr>
          <p:cNvPr id="41" name="Freeform 429"/>
          <p:cNvSpPr>
            <a:spLocks noChangeArrowheads="1"/>
          </p:cNvSpPr>
          <p:nvPr/>
        </p:nvSpPr>
        <p:spPr bwMode="auto">
          <a:xfrm>
            <a:off x="3839901" y="7917732"/>
            <a:ext cx="483724" cy="480256"/>
          </a:xfrm>
          <a:custGeom>
            <a:avLst/>
            <a:gdLst>
              <a:gd name="T0" fmla="*/ 1162 w 1230"/>
              <a:gd name="T1" fmla="*/ 383 h 1221"/>
              <a:gd name="T2" fmla="*/ 1112 w 1230"/>
              <a:gd name="T3" fmla="*/ 433 h 1221"/>
              <a:gd name="T4" fmla="*/ 794 w 1230"/>
              <a:gd name="T5" fmla="*/ 116 h 1221"/>
              <a:gd name="T6" fmla="*/ 844 w 1230"/>
              <a:gd name="T7" fmla="*/ 57 h 1221"/>
              <a:gd name="T8" fmla="*/ 1061 w 1230"/>
              <a:gd name="T9" fmla="*/ 57 h 1221"/>
              <a:gd name="T10" fmla="*/ 1162 w 1230"/>
              <a:gd name="T11" fmla="*/ 166 h 1221"/>
              <a:gd name="T12" fmla="*/ 1162 w 1230"/>
              <a:gd name="T13" fmla="*/ 383 h 1221"/>
              <a:gd name="T14" fmla="*/ 418 w 1230"/>
              <a:gd name="T15" fmla="*/ 1019 h 1221"/>
              <a:gd name="T16" fmla="*/ 418 w 1230"/>
              <a:gd name="T17" fmla="*/ 1077 h 1221"/>
              <a:gd name="T18" fmla="*/ 468 w 1230"/>
              <a:gd name="T19" fmla="*/ 1077 h 1221"/>
              <a:gd name="T20" fmla="*/ 1061 w 1230"/>
              <a:gd name="T21" fmla="*/ 484 h 1221"/>
              <a:gd name="T22" fmla="*/ 1003 w 1230"/>
              <a:gd name="T23" fmla="*/ 433 h 1221"/>
              <a:gd name="T24" fmla="*/ 418 w 1230"/>
              <a:gd name="T25" fmla="*/ 1019 h 1221"/>
              <a:gd name="T26" fmla="*/ 150 w 1230"/>
              <a:gd name="T27" fmla="*/ 751 h 1221"/>
              <a:gd name="T28" fmla="*/ 150 w 1230"/>
              <a:gd name="T29" fmla="*/ 810 h 1221"/>
              <a:gd name="T30" fmla="*/ 209 w 1230"/>
              <a:gd name="T31" fmla="*/ 810 h 1221"/>
              <a:gd name="T32" fmla="*/ 794 w 1230"/>
              <a:gd name="T33" fmla="*/ 216 h 1221"/>
              <a:gd name="T34" fmla="*/ 735 w 1230"/>
              <a:gd name="T35" fmla="*/ 166 h 1221"/>
              <a:gd name="T36" fmla="*/ 150 w 1230"/>
              <a:gd name="T37" fmla="*/ 751 h 1221"/>
              <a:gd name="T38" fmla="*/ 844 w 1230"/>
              <a:gd name="T39" fmla="*/ 275 h 1221"/>
              <a:gd name="T40" fmla="*/ 259 w 1230"/>
              <a:gd name="T41" fmla="*/ 860 h 1221"/>
              <a:gd name="T42" fmla="*/ 259 w 1230"/>
              <a:gd name="T43" fmla="*/ 969 h 1221"/>
              <a:gd name="T44" fmla="*/ 367 w 1230"/>
              <a:gd name="T45" fmla="*/ 969 h 1221"/>
              <a:gd name="T46" fmla="*/ 953 w 1230"/>
              <a:gd name="T47" fmla="*/ 383 h 1221"/>
              <a:gd name="T48" fmla="*/ 844 w 1230"/>
              <a:gd name="T49" fmla="*/ 275 h 1221"/>
              <a:gd name="T50" fmla="*/ 367 w 1230"/>
              <a:gd name="T51" fmla="*/ 1127 h 1221"/>
              <a:gd name="T52" fmla="*/ 334 w 1230"/>
              <a:gd name="T53" fmla="*/ 1061 h 1221"/>
              <a:gd name="T54" fmla="*/ 309 w 1230"/>
              <a:gd name="T55" fmla="*/ 1061 h 1221"/>
              <a:gd name="T56" fmla="*/ 209 w 1230"/>
              <a:gd name="T57" fmla="*/ 1019 h 1221"/>
              <a:gd name="T58" fmla="*/ 158 w 1230"/>
              <a:gd name="T59" fmla="*/ 910 h 1221"/>
              <a:gd name="T60" fmla="*/ 167 w 1230"/>
              <a:gd name="T61" fmla="*/ 893 h 1221"/>
              <a:gd name="T62" fmla="*/ 100 w 1230"/>
              <a:gd name="T63" fmla="*/ 860 h 1221"/>
              <a:gd name="T64" fmla="*/ 92 w 1230"/>
              <a:gd name="T65" fmla="*/ 852 h 1221"/>
              <a:gd name="T66" fmla="*/ 0 w 1230"/>
              <a:gd name="T67" fmla="*/ 1220 h 1221"/>
              <a:gd name="T68" fmla="*/ 367 w 1230"/>
              <a:gd name="T69" fmla="*/ 1127 h 1221"/>
              <a:gd name="T70" fmla="*/ 367 w 1230"/>
              <a:gd name="T71" fmla="*/ 1127 h 1221"/>
              <a:gd name="T72" fmla="*/ 367 w 1230"/>
              <a:gd name="T73" fmla="*/ 1127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30" h="1221">
                <a:moveTo>
                  <a:pt x="1162" y="383"/>
                </a:moveTo>
                <a:cubicBezTo>
                  <a:pt x="1112" y="433"/>
                  <a:pt x="1112" y="433"/>
                  <a:pt x="1112" y="433"/>
                </a:cubicBezTo>
                <a:cubicBezTo>
                  <a:pt x="794" y="116"/>
                  <a:pt x="794" y="116"/>
                  <a:pt x="794" y="116"/>
                </a:cubicBezTo>
                <a:cubicBezTo>
                  <a:pt x="844" y="57"/>
                  <a:pt x="844" y="57"/>
                  <a:pt x="844" y="57"/>
                </a:cubicBezTo>
                <a:cubicBezTo>
                  <a:pt x="903" y="0"/>
                  <a:pt x="1003" y="0"/>
                  <a:pt x="1061" y="57"/>
                </a:cubicBezTo>
                <a:cubicBezTo>
                  <a:pt x="1162" y="166"/>
                  <a:pt x="1162" y="166"/>
                  <a:pt x="1162" y="166"/>
                </a:cubicBezTo>
                <a:cubicBezTo>
                  <a:pt x="1229" y="225"/>
                  <a:pt x="1229" y="325"/>
                  <a:pt x="1162" y="383"/>
                </a:cubicBezTo>
                <a:close/>
                <a:moveTo>
                  <a:pt x="418" y="1019"/>
                </a:moveTo>
                <a:cubicBezTo>
                  <a:pt x="401" y="1035"/>
                  <a:pt x="401" y="1061"/>
                  <a:pt x="418" y="1077"/>
                </a:cubicBezTo>
                <a:cubicBezTo>
                  <a:pt x="434" y="1086"/>
                  <a:pt x="459" y="1086"/>
                  <a:pt x="468" y="1077"/>
                </a:cubicBezTo>
                <a:cubicBezTo>
                  <a:pt x="1061" y="484"/>
                  <a:pt x="1061" y="484"/>
                  <a:pt x="1061" y="484"/>
                </a:cubicBezTo>
                <a:cubicBezTo>
                  <a:pt x="1003" y="433"/>
                  <a:pt x="1003" y="433"/>
                  <a:pt x="1003" y="433"/>
                </a:cubicBezTo>
                <a:lnTo>
                  <a:pt x="418" y="1019"/>
                </a:lnTo>
                <a:close/>
                <a:moveTo>
                  <a:pt x="150" y="751"/>
                </a:moveTo>
                <a:cubicBezTo>
                  <a:pt x="133" y="768"/>
                  <a:pt x="133" y="793"/>
                  <a:pt x="150" y="810"/>
                </a:cubicBezTo>
                <a:cubicBezTo>
                  <a:pt x="167" y="818"/>
                  <a:pt x="192" y="818"/>
                  <a:pt x="209" y="810"/>
                </a:cubicBezTo>
                <a:cubicBezTo>
                  <a:pt x="794" y="216"/>
                  <a:pt x="794" y="216"/>
                  <a:pt x="794" y="216"/>
                </a:cubicBezTo>
                <a:cubicBezTo>
                  <a:pt x="735" y="166"/>
                  <a:pt x="735" y="166"/>
                  <a:pt x="735" y="166"/>
                </a:cubicBezTo>
                <a:lnTo>
                  <a:pt x="150" y="751"/>
                </a:lnTo>
                <a:close/>
                <a:moveTo>
                  <a:pt x="844" y="275"/>
                </a:moveTo>
                <a:cubicBezTo>
                  <a:pt x="259" y="860"/>
                  <a:pt x="259" y="860"/>
                  <a:pt x="259" y="860"/>
                </a:cubicBezTo>
                <a:cubicBezTo>
                  <a:pt x="225" y="893"/>
                  <a:pt x="225" y="935"/>
                  <a:pt x="259" y="969"/>
                </a:cubicBezTo>
                <a:cubicBezTo>
                  <a:pt x="284" y="994"/>
                  <a:pt x="334" y="994"/>
                  <a:pt x="367" y="969"/>
                </a:cubicBezTo>
                <a:cubicBezTo>
                  <a:pt x="953" y="383"/>
                  <a:pt x="953" y="383"/>
                  <a:pt x="953" y="383"/>
                </a:cubicBezTo>
                <a:lnTo>
                  <a:pt x="844" y="275"/>
                </a:lnTo>
                <a:close/>
                <a:moveTo>
                  <a:pt x="367" y="1127"/>
                </a:moveTo>
                <a:cubicBezTo>
                  <a:pt x="351" y="1111"/>
                  <a:pt x="343" y="1086"/>
                  <a:pt x="334" y="1061"/>
                </a:cubicBezTo>
                <a:cubicBezTo>
                  <a:pt x="326" y="1061"/>
                  <a:pt x="317" y="1061"/>
                  <a:pt x="309" y="1061"/>
                </a:cubicBezTo>
                <a:cubicBezTo>
                  <a:pt x="276" y="1061"/>
                  <a:pt x="234" y="1052"/>
                  <a:pt x="209" y="1019"/>
                </a:cubicBezTo>
                <a:cubicBezTo>
                  <a:pt x="175" y="994"/>
                  <a:pt x="158" y="952"/>
                  <a:pt x="158" y="910"/>
                </a:cubicBezTo>
                <a:cubicBezTo>
                  <a:pt x="158" y="910"/>
                  <a:pt x="158" y="902"/>
                  <a:pt x="167" y="893"/>
                </a:cubicBezTo>
                <a:cubicBezTo>
                  <a:pt x="142" y="885"/>
                  <a:pt x="117" y="877"/>
                  <a:pt x="100" y="860"/>
                </a:cubicBezTo>
                <a:lnTo>
                  <a:pt x="92" y="852"/>
                </a:lnTo>
                <a:cubicBezTo>
                  <a:pt x="0" y="1220"/>
                  <a:pt x="0" y="1220"/>
                  <a:pt x="0" y="1220"/>
                </a:cubicBezTo>
                <a:cubicBezTo>
                  <a:pt x="367" y="1127"/>
                  <a:pt x="367" y="1127"/>
                  <a:pt x="367" y="1127"/>
                </a:cubicBezTo>
                <a:close/>
                <a:moveTo>
                  <a:pt x="367" y="1127"/>
                </a:moveTo>
                <a:lnTo>
                  <a:pt x="367" y="11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21917" tIns="60958" rIns="121917" bIns="60958" anchor="ctr"/>
          <a:lstStyle/>
          <a:p>
            <a:pPr>
              <a:defRPr/>
            </a:pPr>
            <a:endParaRPr lang="en-US" dirty="0"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44" name="Subtitle 9"/>
          <p:cNvSpPr txBox="1">
            <a:spLocks/>
          </p:cNvSpPr>
          <p:nvPr/>
        </p:nvSpPr>
        <p:spPr>
          <a:xfrm>
            <a:off x="4596174" y="7791269"/>
            <a:ext cx="10638711" cy="798555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3600" dirty="0" err="1">
                <a:latin typeface="UTM Avo" charset="0"/>
                <a:ea typeface="UTM Avo" charset="0"/>
                <a:cs typeface="UTM Avo" charset="0"/>
              </a:rPr>
              <a:t>Chú</a:t>
            </a:r>
            <a:r>
              <a:rPr lang="en-US" sz="36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600" dirty="0" err="1">
                <a:latin typeface="UTM Avo" charset="0"/>
                <a:ea typeface="UTM Avo" charset="0"/>
                <a:cs typeface="UTM Avo" charset="0"/>
              </a:rPr>
              <a:t>trọng</a:t>
            </a:r>
            <a:r>
              <a:rPr lang="en-US" sz="36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600" dirty="0" err="1">
                <a:latin typeface="UTM Avo" charset="0"/>
                <a:ea typeface="UTM Avo" charset="0"/>
                <a:cs typeface="UTM Avo" charset="0"/>
              </a:rPr>
              <a:t>vào</a:t>
            </a:r>
            <a:r>
              <a:rPr lang="en-US" sz="36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600" dirty="0" err="1">
                <a:latin typeface="UTM Avo" charset="0"/>
                <a:ea typeface="UTM Avo" charset="0"/>
                <a:cs typeface="UTM Avo" charset="0"/>
              </a:rPr>
              <a:t>từ</a:t>
            </a:r>
            <a:r>
              <a:rPr lang="en-US" sz="36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600" dirty="0" err="1">
                <a:latin typeface="UTM Avo" charset="0"/>
                <a:ea typeface="UTM Avo" charset="0"/>
                <a:cs typeface="UTM Avo" charset="0"/>
              </a:rPr>
              <a:t>khoá</a:t>
            </a:r>
            <a:r>
              <a:rPr lang="en-US" sz="3600" dirty="0">
                <a:latin typeface="UTM Avo" charset="0"/>
                <a:ea typeface="UTM Avo" charset="0"/>
                <a:cs typeface="UTM Avo" charset="0"/>
              </a:rPr>
              <a:t> SEO</a:t>
            </a:r>
            <a:endParaRPr lang="vi-VN" sz="3600" b="1" dirty="0">
              <a:solidFill>
                <a:srgbClr val="00B050"/>
              </a:solidFill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26" name="Freeform 10"/>
          <p:cNvSpPr>
            <a:spLocks noEditPoints="1"/>
          </p:cNvSpPr>
          <p:nvPr/>
        </p:nvSpPr>
        <p:spPr bwMode="auto">
          <a:xfrm>
            <a:off x="3484804" y="9016617"/>
            <a:ext cx="553405" cy="423994"/>
          </a:xfrm>
          <a:custGeom>
            <a:avLst/>
            <a:gdLst>
              <a:gd name="T0" fmla="*/ 633 w 718"/>
              <a:gd name="T1" fmla="*/ 0 h 549"/>
              <a:gd name="T2" fmla="*/ 549 w 718"/>
              <a:gd name="T3" fmla="*/ 84 h 549"/>
              <a:gd name="T4" fmla="*/ 578 w 718"/>
              <a:gd name="T5" fmla="*/ 148 h 549"/>
              <a:gd name="T6" fmla="*/ 475 w 718"/>
              <a:gd name="T7" fmla="*/ 302 h 549"/>
              <a:gd name="T8" fmla="*/ 443 w 718"/>
              <a:gd name="T9" fmla="*/ 296 h 549"/>
              <a:gd name="T10" fmla="*/ 369 w 718"/>
              <a:gd name="T11" fmla="*/ 340 h 549"/>
              <a:gd name="T12" fmla="*/ 310 w 718"/>
              <a:gd name="T13" fmla="*/ 305 h 549"/>
              <a:gd name="T14" fmla="*/ 316 w 718"/>
              <a:gd name="T15" fmla="*/ 275 h 549"/>
              <a:gd name="T16" fmla="*/ 232 w 718"/>
              <a:gd name="T17" fmla="*/ 190 h 549"/>
              <a:gd name="T18" fmla="*/ 147 w 718"/>
              <a:gd name="T19" fmla="*/ 275 h 549"/>
              <a:gd name="T20" fmla="*/ 176 w 718"/>
              <a:gd name="T21" fmla="*/ 338 h 549"/>
              <a:gd name="T22" fmla="*/ 133 w 718"/>
              <a:gd name="T23" fmla="*/ 396 h 549"/>
              <a:gd name="T24" fmla="*/ 84 w 718"/>
              <a:gd name="T25" fmla="*/ 380 h 549"/>
              <a:gd name="T26" fmla="*/ 0 w 718"/>
              <a:gd name="T27" fmla="*/ 465 h 549"/>
              <a:gd name="T28" fmla="*/ 84 w 718"/>
              <a:gd name="T29" fmla="*/ 549 h 549"/>
              <a:gd name="T30" fmla="*/ 168 w 718"/>
              <a:gd name="T31" fmla="*/ 465 h 549"/>
              <a:gd name="T32" fmla="*/ 148 w 718"/>
              <a:gd name="T33" fmla="*/ 411 h 549"/>
              <a:gd name="T34" fmla="*/ 194 w 718"/>
              <a:gd name="T35" fmla="*/ 350 h 549"/>
              <a:gd name="T36" fmla="*/ 232 w 718"/>
              <a:gd name="T37" fmla="*/ 359 h 549"/>
              <a:gd name="T38" fmla="*/ 300 w 718"/>
              <a:gd name="T39" fmla="*/ 324 h 549"/>
              <a:gd name="T40" fmla="*/ 361 w 718"/>
              <a:gd name="T41" fmla="*/ 360 h 549"/>
              <a:gd name="T42" fmla="*/ 359 w 718"/>
              <a:gd name="T43" fmla="*/ 380 h 549"/>
              <a:gd name="T44" fmla="*/ 443 w 718"/>
              <a:gd name="T45" fmla="*/ 465 h 549"/>
              <a:gd name="T46" fmla="*/ 528 w 718"/>
              <a:gd name="T47" fmla="*/ 380 h 549"/>
              <a:gd name="T48" fmla="*/ 494 w 718"/>
              <a:gd name="T49" fmla="*/ 313 h 549"/>
              <a:gd name="T50" fmla="*/ 596 w 718"/>
              <a:gd name="T51" fmla="*/ 160 h 549"/>
              <a:gd name="T52" fmla="*/ 633 w 718"/>
              <a:gd name="T53" fmla="*/ 169 h 549"/>
              <a:gd name="T54" fmla="*/ 718 w 718"/>
              <a:gd name="T55" fmla="*/ 84 h 549"/>
              <a:gd name="T56" fmla="*/ 633 w 718"/>
              <a:gd name="T57" fmla="*/ 0 h 549"/>
              <a:gd name="T58" fmla="*/ 84 w 718"/>
              <a:gd name="T59" fmla="*/ 507 h 549"/>
              <a:gd name="T60" fmla="*/ 42 w 718"/>
              <a:gd name="T61" fmla="*/ 465 h 549"/>
              <a:gd name="T62" fmla="*/ 84 w 718"/>
              <a:gd name="T63" fmla="*/ 422 h 549"/>
              <a:gd name="T64" fmla="*/ 126 w 718"/>
              <a:gd name="T65" fmla="*/ 465 h 549"/>
              <a:gd name="T66" fmla="*/ 84 w 718"/>
              <a:gd name="T67" fmla="*/ 507 h 549"/>
              <a:gd name="T68" fmla="*/ 232 w 718"/>
              <a:gd name="T69" fmla="*/ 317 h 549"/>
              <a:gd name="T70" fmla="*/ 190 w 718"/>
              <a:gd name="T71" fmla="*/ 275 h 549"/>
              <a:gd name="T72" fmla="*/ 232 w 718"/>
              <a:gd name="T73" fmla="*/ 233 h 549"/>
              <a:gd name="T74" fmla="*/ 274 w 718"/>
              <a:gd name="T75" fmla="*/ 275 h 549"/>
              <a:gd name="T76" fmla="*/ 232 w 718"/>
              <a:gd name="T77" fmla="*/ 317 h 549"/>
              <a:gd name="T78" fmla="*/ 443 w 718"/>
              <a:gd name="T79" fmla="*/ 422 h 549"/>
              <a:gd name="T80" fmla="*/ 401 w 718"/>
              <a:gd name="T81" fmla="*/ 380 h 549"/>
              <a:gd name="T82" fmla="*/ 443 w 718"/>
              <a:gd name="T83" fmla="*/ 338 h 549"/>
              <a:gd name="T84" fmla="*/ 486 w 718"/>
              <a:gd name="T85" fmla="*/ 380 h 549"/>
              <a:gd name="T86" fmla="*/ 443 w 718"/>
              <a:gd name="T87" fmla="*/ 422 h 549"/>
              <a:gd name="T88" fmla="*/ 633 w 718"/>
              <a:gd name="T89" fmla="*/ 127 h 549"/>
              <a:gd name="T90" fmla="*/ 591 w 718"/>
              <a:gd name="T91" fmla="*/ 84 h 549"/>
              <a:gd name="T92" fmla="*/ 633 w 718"/>
              <a:gd name="T93" fmla="*/ 42 h 549"/>
              <a:gd name="T94" fmla="*/ 675 w 718"/>
              <a:gd name="T95" fmla="*/ 84 h 549"/>
              <a:gd name="T96" fmla="*/ 633 w 718"/>
              <a:gd name="T97" fmla="*/ 127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18" h="549">
                <a:moveTo>
                  <a:pt x="633" y="0"/>
                </a:moveTo>
                <a:cubicBezTo>
                  <a:pt x="587" y="0"/>
                  <a:pt x="549" y="38"/>
                  <a:pt x="549" y="84"/>
                </a:cubicBezTo>
                <a:cubicBezTo>
                  <a:pt x="549" y="110"/>
                  <a:pt x="561" y="132"/>
                  <a:pt x="578" y="148"/>
                </a:cubicBezTo>
                <a:cubicBezTo>
                  <a:pt x="475" y="302"/>
                  <a:pt x="475" y="302"/>
                  <a:pt x="475" y="302"/>
                </a:cubicBezTo>
                <a:cubicBezTo>
                  <a:pt x="466" y="298"/>
                  <a:pt x="455" y="296"/>
                  <a:pt x="443" y="296"/>
                </a:cubicBezTo>
                <a:cubicBezTo>
                  <a:pt x="411" y="296"/>
                  <a:pt x="383" y="314"/>
                  <a:pt x="369" y="340"/>
                </a:cubicBezTo>
                <a:cubicBezTo>
                  <a:pt x="310" y="305"/>
                  <a:pt x="310" y="305"/>
                  <a:pt x="310" y="305"/>
                </a:cubicBezTo>
                <a:cubicBezTo>
                  <a:pt x="314" y="296"/>
                  <a:pt x="316" y="285"/>
                  <a:pt x="316" y="275"/>
                </a:cubicBezTo>
                <a:cubicBezTo>
                  <a:pt x="316" y="228"/>
                  <a:pt x="278" y="190"/>
                  <a:pt x="232" y="190"/>
                </a:cubicBezTo>
                <a:cubicBezTo>
                  <a:pt x="185" y="190"/>
                  <a:pt x="147" y="228"/>
                  <a:pt x="147" y="275"/>
                </a:cubicBezTo>
                <a:cubicBezTo>
                  <a:pt x="147" y="300"/>
                  <a:pt x="159" y="322"/>
                  <a:pt x="176" y="338"/>
                </a:cubicBezTo>
                <a:cubicBezTo>
                  <a:pt x="133" y="396"/>
                  <a:pt x="133" y="396"/>
                  <a:pt x="133" y="396"/>
                </a:cubicBezTo>
                <a:cubicBezTo>
                  <a:pt x="119" y="386"/>
                  <a:pt x="102" y="380"/>
                  <a:pt x="84" y="380"/>
                </a:cubicBezTo>
                <a:cubicBezTo>
                  <a:pt x="38" y="380"/>
                  <a:pt x="0" y="418"/>
                  <a:pt x="0" y="465"/>
                </a:cubicBezTo>
                <a:cubicBezTo>
                  <a:pt x="0" y="511"/>
                  <a:pt x="38" y="549"/>
                  <a:pt x="84" y="549"/>
                </a:cubicBezTo>
                <a:cubicBezTo>
                  <a:pt x="130" y="549"/>
                  <a:pt x="168" y="511"/>
                  <a:pt x="168" y="465"/>
                </a:cubicBezTo>
                <a:cubicBezTo>
                  <a:pt x="168" y="444"/>
                  <a:pt x="160" y="425"/>
                  <a:pt x="148" y="411"/>
                </a:cubicBezTo>
                <a:cubicBezTo>
                  <a:pt x="194" y="350"/>
                  <a:pt x="194" y="350"/>
                  <a:pt x="194" y="350"/>
                </a:cubicBezTo>
                <a:cubicBezTo>
                  <a:pt x="205" y="355"/>
                  <a:pt x="218" y="359"/>
                  <a:pt x="232" y="359"/>
                </a:cubicBezTo>
                <a:cubicBezTo>
                  <a:pt x="260" y="359"/>
                  <a:pt x="285" y="345"/>
                  <a:pt x="300" y="324"/>
                </a:cubicBezTo>
                <a:cubicBezTo>
                  <a:pt x="361" y="360"/>
                  <a:pt x="361" y="360"/>
                  <a:pt x="361" y="360"/>
                </a:cubicBezTo>
                <a:cubicBezTo>
                  <a:pt x="360" y="367"/>
                  <a:pt x="359" y="373"/>
                  <a:pt x="359" y="380"/>
                </a:cubicBezTo>
                <a:cubicBezTo>
                  <a:pt x="359" y="427"/>
                  <a:pt x="397" y="465"/>
                  <a:pt x="443" y="465"/>
                </a:cubicBezTo>
                <a:cubicBezTo>
                  <a:pt x="490" y="465"/>
                  <a:pt x="528" y="427"/>
                  <a:pt x="528" y="380"/>
                </a:cubicBezTo>
                <a:cubicBezTo>
                  <a:pt x="528" y="352"/>
                  <a:pt x="514" y="328"/>
                  <a:pt x="494" y="313"/>
                </a:cubicBezTo>
                <a:cubicBezTo>
                  <a:pt x="596" y="160"/>
                  <a:pt x="596" y="160"/>
                  <a:pt x="596" y="160"/>
                </a:cubicBezTo>
                <a:cubicBezTo>
                  <a:pt x="607" y="165"/>
                  <a:pt x="620" y="169"/>
                  <a:pt x="633" y="169"/>
                </a:cubicBezTo>
                <a:cubicBezTo>
                  <a:pt x="680" y="169"/>
                  <a:pt x="718" y="131"/>
                  <a:pt x="718" y="84"/>
                </a:cubicBezTo>
                <a:cubicBezTo>
                  <a:pt x="718" y="38"/>
                  <a:pt x="680" y="0"/>
                  <a:pt x="633" y="0"/>
                </a:cubicBezTo>
                <a:close/>
                <a:moveTo>
                  <a:pt x="84" y="507"/>
                </a:moveTo>
                <a:cubicBezTo>
                  <a:pt x="61" y="507"/>
                  <a:pt x="42" y="488"/>
                  <a:pt x="42" y="465"/>
                </a:cubicBezTo>
                <a:cubicBezTo>
                  <a:pt x="42" y="441"/>
                  <a:pt x="61" y="422"/>
                  <a:pt x="84" y="422"/>
                </a:cubicBezTo>
                <a:cubicBezTo>
                  <a:pt x="107" y="422"/>
                  <a:pt x="126" y="441"/>
                  <a:pt x="126" y="465"/>
                </a:cubicBezTo>
                <a:cubicBezTo>
                  <a:pt x="126" y="488"/>
                  <a:pt x="107" y="507"/>
                  <a:pt x="84" y="507"/>
                </a:cubicBezTo>
                <a:close/>
                <a:moveTo>
                  <a:pt x="232" y="317"/>
                </a:moveTo>
                <a:cubicBezTo>
                  <a:pt x="209" y="317"/>
                  <a:pt x="190" y="298"/>
                  <a:pt x="190" y="275"/>
                </a:cubicBezTo>
                <a:cubicBezTo>
                  <a:pt x="190" y="251"/>
                  <a:pt x="209" y="233"/>
                  <a:pt x="232" y="233"/>
                </a:cubicBezTo>
                <a:cubicBezTo>
                  <a:pt x="255" y="233"/>
                  <a:pt x="274" y="251"/>
                  <a:pt x="274" y="275"/>
                </a:cubicBezTo>
                <a:cubicBezTo>
                  <a:pt x="274" y="298"/>
                  <a:pt x="255" y="317"/>
                  <a:pt x="232" y="317"/>
                </a:cubicBezTo>
                <a:close/>
                <a:moveTo>
                  <a:pt x="443" y="422"/>
                </a:moveTo>
                <a:cubicBezTo>
                  <a:pt x="420" y="422"/>
                  <a:pt x="401" y="403"/>
                  <a:pt x="401" y="380"/>
                </a:cubicBezTo>
                <a:cubicBezTo>
                  <a:pt x="401" y="357"/>
                  <a:pt x="420" y="338"/>
                  <a:pt x="443" y="338"/>
                </a:cubicBezTo>
                <a:cubicBezTo>
                  <a:pt x="467" y="338"/>
                  <a:pt x="486" y="357"/>
                  <a:pt x="486" y="380"/>
                </a:cubicBezTo>
                <a:cubicBezTo>
                  <a:pt x="486" y="403"/>
                  <a:pt x="467" y="422"/>
                  <a:pt x="443" y="422"/>
                </a:cubicBezTo>
                <a:close/>
                <a:moveTo>
                  <a:pt x="633" y="127"/>
                </a:moveTo>
                <a:cubicBezTo>
                  <a:pt x="610" y="127"/>
                  <a:pt x="591" y="108"/>
                  <a:pt x="591" y="84"/>
                </a:cubicBezTo>
                <a:cubicBezTo>
                  <a:pt x="591" y="61"/>
                  <a:pt x="610" y="42"/>
                  <a:pt x="633" y="42"/>
                </a:cubicBezTo>
                <a:cubicBezTo>
                  <a:pt x="657" y="42"/>
                  <a:pt x="675" y="61"/>
                  <a:pt x="675" y="84"/>
                </a:cubicBezTo>
                <a:cubicBezTo>
                  <a:pt x="675" y="108"/>
                  <a:pt x="657" y="127"/>
                  <a:pt x="633" y="1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5D757B59-591C-41D2-830C-7D7EF492A714}"/>
              </a:ext>
            </a:extLst>
          </p:cNvPr>
          <p:cNvSpPr>
            <a:spLocks noEditPoints="1"/>
          </p:cNvSpPr>
          <p:nvPr/>
        </p:nvSpPr>
        <p:spPr bwMode="auto">
          <a:xfrm>
            <a:off x="3488655" y="8997122"/>
            <a:ext cx="553405" cy="423994"/>
          </a:xfrm>
          <a:custGeom>
            <a:avLst/>
            <a:gdLst>
              <a:gd name="T0" fmla="*/ 633 w 718"/>
              <a:gd name="T1" fmla="*/ 0 h 549"/>
              <a:gd name="T2" fmla="*/ 549 w 718"/>
              <a:gd name="T3" fmla="*/ 84 h 549"/>
              <a:gd name="T4" fmla="*/ 578 w 718"/>
              <a:gd name="T5" fmla="*/ 148 h 549"/>
              <a:gd name="T6" fmla="*/ 475 w 718"/>
              <a:gd name="T7" fmla="*/ 302 h 549"/>
              <a:gd name="T8" fmla="*/ 443 w 718"/>
              <a:gd name="T9" fmla="*/ 296 h 549"/>
              <a:gd name="T10" fmla="*/ 369 w 718"/>
              <a:gd name="T11" fmla="*/ 340 h 549"/>
              <a:gd name="T12" fmla="*/ 310 w 718"/>
              <a:gd name="T13" fmla="*/ 305 h 549"/>
              <a:gd name="T14" fmla="*/ 316 w 718"/>
              <a:gd name="T15" fmla="*/ 275 h 549"/>
              <a:gd name="T16" fmla="*/ 232 w 718"/>
              <a:gd name="T17" fmla="*/ 190 h 549"/>
              <a:gd name="T18" fmla="*/ 147 w 718"/>
              <a:gd name="T19" fmla="*/ 275 h 549"/>
              <a:gd name="T20" fmla="*/ 176 w 718"/>
              <a:gd name="T21" fmla="*/ 338 h 549"/>
              <a:gd name="T22" fmla="*/ 133 w 718"/>
              <a:gd name="T23" fmla="*/ 396 h 549"/>
              <a:gd name="T24" fmla="*/ 84 w 718"/>
              <a:gd name="T25" fmla="*/ 380 h 549"/>
              <a:gd name="T26" fmla="*/ 0 w 718"/>
              <a:gd name="T27" fmla="*/ 465 h 549"/>
              <a:gd name="T28" fmla="*/ 84 w 718"/>
              <a:gd name="T29" fmla="*/ 549 h 549"/>
              <a:gd name="T30" fmla="*/ 168 w 718"/>
              <a:gd name="T31" fmla="*/ 465 h 549"/>
              <a:gd name="T32" fmla="*/ 148 w 718"/>
              <a:gd name="T33" fmla="*/ 411 h 549"/>
              <a:gd name="T34" fmla="*/ 194 w 718"/>
              <a:gd name="T35" fmla="*/ 350 h 549"/>
              <a:gd name="T36" fmla="*/ 232 w 718"/>
              <a:gd name="T37" fmla="*/ 359 h 549"/>
              <a:gd name="T38" fmla="*/ 300 w 718"/>
              <a:gd name="T39" fmla="*/ 324 h 549"/>
              <a:gd name="T40" fmla="*/ 361 w 718"/>
              <a:gd name="T41" fmla="*/ 360 h 549"/>
              <a:gd name="T42" fmla="*/ 359 w 718"/>
              <a:gd name="T43" fmla="*/ 380 h 549"/>
              <a:gd name="T44" fmla="*/ 443 w 718"/>
              <a:gd name="T45" fmla="*/ 465 h 549"/>
              <a:gd name="T46" fmla="*/ 528 w 718"/>
              <a:gd name="T47" fmla="*/ 380 h 549"/>
              <a:gd name="T48" fmla="*/ 494 w 718"/>
              <a:gd name="T49" fmla="*/ 313 h 549"/>
              <a:gd name="T50" fmla="*/ 596 w 718"/>
              <a:gd name="T51" fmla="*/ 160 h 549"/>
              <a:gd name="T52" fmla="*/ 633 w 718"/>
              <a:gd name="T53" fmla="*/ 169 h 549"/>
              <a:gd name="T54" fmla="*/ 718 w 718"/>
              <a:gd name="T55" fmla="*/ 84 h 549"/>
              <a:gd name="T56" fmla="*/ 633 w 718"/>
              <a:gd name="T57" fmla="*/ 0 h 549"/>
              <a:gd name="T58" fmla="*/ 84 w 718"/>
              <a:gd name="T59" fmla="*/ 507 h 549"/>
              <a:gd name="T60" fmla="*/ 42 w 718"/>
              <a:gd name="T61" fmla="*/ 465 h 549"/>
              <a:gd name="T62" fmla="*/ 84 w 718"/>
              <a:gd name="T63" fmla="*/ 422 h 549"/>
              <a:gd name="T64" fmla="*/ 126 w 718"/>
              <a:gd name="T65" fmla="*/ 465 h 549"/>
              <a:gd name="T66" fmla="*/ 84 w 718"/>
              <a:gd name="T67" fmla="*/ 507 h 549"/>
              <a:gd name="T68" fmla="*/ 232 w 718"/>
              <a:gd name="T69" fmla="*/ 317 h 549"/>
              <a:gd name="T70" fmla="*/ 190 w 718"/>
              <a:gd name="T71" fmla="*/ 275 h 549"/>
              <a:gd name="T72" fmla="*/ 232 w 718"/>
              <a:gd name="T73" fmla="*/ 233 h 549"/>
              <a:gd name="T74" fmla="*/ 274 w 718"/>
              <a:gd name="T75" fmla="*/ 275 h 549"/>
              <a:gd name="T76" fmla="*/ 232 w 718"/>
              <a:gd name="T77" fmla="*/ 317 h 549"/>
              <a:gd name="T78" fmla="*/ 443 w 718"/>
              <a:gd name="T79" fmla="*/ 422 h 549"/>
              <a:gd name="T80" fmla="*/ 401 w 718"/>
              <a:gd name="T81" fmla="*/ 380 h 549"/>
              <a:gd name="T82" fmla="*/ 443 w 718"/>
              <a:gd name="T83" fmla="*/ 338 h 549"/>
              <a:gd name="T84" fmla="*/ 486 w 718"/>
              <a:gd name="T85" fmla="*/ 380 h 549"/>
              <a:gd name="T86" fmla="*/ 443 w 718"/>
              <a:gd name="T87" fmla="*/ 422 h 549"/>
              <a:gd name="T88" fmla="*/ 633 w 718"/>
              <a:gd name="T89" fmla="*/ 127 h 549"/>
              <a:gd name="T90" fmla="*/ 591 w 718"/>
              <a:gd name="T91" fmla="*/ 84 h 549"/>
              <a:gd name="T92" fmla="*/ 633 w 718"/>
              <a:gd name="T93" fmla="*/ 42 h 549"/>
              <a:gd name="T94" fmla="*/ 675 w 718"/>
              <a:gd name="T95" fmla="*/ 84 h 549"/>
              <a:gd name="T96" fmla="*/ 633 w 718"/>
              <a:gd name="T97" fmla="*/ 127 h 5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18" h="549">
                <a:moveTo>
                  <a:pt x="633" y="0"/>
                </a:moveTo>
                <a:cubicBezTo>
                  <a:pt x="587" y="0"/>
                  <a:pt x="549" y="38"/>
                  <a:pt x="549" y="84"/>
                </a:cubicBezTo>
                <a:cubicBezTo>
                  <a:pt x="549" y="110"/>
                  <a:pt x="561" y="132"/>
                  <a:pt x="578" y="148"/>
                </a:cubicBezTo>
                <a:cubicBezTo>
                  <a:pt x="475" y="302"/>
                  <a:pt x="475" y="302"/>
                  <a:pt x="475" y="302"/>
                </a:cubicBezTo>
                <a:cubicBezTo>
                  <a:pt x="466" y="298"/>
                  <a:pt x="455" y="296"/>
                  <a:pt x="443" y="296"/>
                </a:cubicBezTo>
                <a:cubicBezTo>
                  <a:pt x="411" y="296"/>
                  <a:pt x="383" y="314"/>
                  <a:pt x="369" y="340"/>
                </a:cubicBezTo>
                <a:cubicBezTo>
                  <a:pt x="310" y="305"/>
                  <a:pt x="310" y="305"/>
                  <a:pt x="310" y="305"/>
                </a:cubicBezTo>
                <a:cubicBezTo>
                  <a:pt x="314" y="296"/>
                  <a:pt x="316" y="285"/>
                  <a:pt x="316" y="275"/>
                </a:cubicBezTo>
                <a:cubicBezTo>
                  <a:pt x="316" y="228"/>
                  <a:pt x="278" y="190"/>
                  <a:pt x="232" y="190"/>
                </a:cubicBezTo>
                <a:cubicBezTo>
                  <a:pt x="185" y="190"/>
                  <a:pt x="147" y="228"/>
                  <a:pt x="147" y="275"/>
                </a:cubicBezTo>
                <a:cubicBezTo>
                  <a:pt x="147" y="300"/>
                  <a:pt x="159" y="322"/>
                  <a:pt x="176" y="338"/>
                </a:cubicBezTo>
                <a:cubicBezTo>
                  <a:pt x="133" y="396"/>
                  <a:pt x="133" y="396"/>
                  <a:pt x="133" y="396"/>
                </a:cubicBezTo>
                <a:cubicBezTo>
                  <a:pt x="119" y="386"/>
                  <a:pt x="102" y="380"/>
                  <a:pt x="84" y="380"/>
                </a:cubicBezTo>
                <a:cubicBezTo>
                  <a:pt x="38" y="380"/>
                  <a:pt x="0" y="418"/>
                  <a:pt x="0" y="465"/>
                </a:cubicBezTo>
                <a:cubicBezTo>
                  <a:pt x="0" y="511"/>
                  <a:pt x="38" y="549"/>
                  <a:pt x="84" y="549"/>
                </a:cubicBezTo>
                <a:cubicBezTo>
                  <a:pt x="130" y="549"/>
                  <a:pt x="168" y="511"/>
                  <a:pt x="168" y="465"/>
                </a:cubicBezTo>
                <a:cubicBezTo>
                  <a:pt x="168" y="444"/>
                  <a:pt x="160" y="425"/>
                  <a:pt x="148" y="411"/>
                </a:cubicBezTo>
                <a:cubicBezTo>
                  <a:pt x="194" y="350"/>
                  <a:pt x="194" y="350"/>
                  <a:pt x="194" y="350"/>
                </a:cubicBezTo>
                <a:cubicBezTo>
                  <a:pt x="205" y="355"/>
                  <a:pt x="218" y="359"/>
                  <a:pt x="232" y="359"/>
                </a:cubicBezTo>
                <a:cubicBezTo>
                  <a:pt x="260" y="359"/>
                  <a:pt x="285" y="345"/>
                  <a:pt x="300" y="324"/>
                </a:cubicBezTo>
                <a:cubicBezTo>
                  <a:pt x="361" y="360"/>
                  <a:pt x="361" y="360"/>
                  <a:pt x="361" y="360"/>
                </a:cubicBezTo>
                <a:cubicBezTo>
                  <a:pt x="360" y="367"/>
                  <a:pt x="359" y="373"/>
                  <a:pt x="359" y="380"/>
                </a:cubicBezTo>
                <a:cubicBezTo>
                  <a:pt x="359" y="427"/>
                  <a:pt x="397" y="465"/>
                  <a:pt x="443" y="465"/>
                </a:cubicBezTo>
                <a:cubicBezTo>
                  <a:pt x="490" y="465"/>
                  <a:pt x="528" y="427"/>
                  <a:pt x="528" y="380"/>
                </a:cubicBezTo>
                <a:cubicBezTo>
                  <a:pt x="528" y="352"/>
                  <a:pt x="514" y="328"/>
                  <a:pt x="494" y="313"/>
                </a:cubicBezTo>
                <a:cubicBezTo>
                  <a:pt x="596" y="160"/>
                  <a:pt x="596" y="160"/>
                  <a:pt x="596" y="160"/>
                </a:cubicBezTo>
                <a:cubicBezTo>
                  <a:pt x="607" y="165"/>
                  <a:pt x="620" y="169"/>
                  <a:pt x="633" y="169"/>
                </a:cubicBezTo>
                <a:cubicBezTo>
                  <a:pt x="680" y="169"/>
                  <a:pt x="718" y="131"/>
                  <a:pt x="718" y="84"/>
                </a:cubicBezTo>
                <a:cubicBezTo>
                  <a:pt x="718" y="38"/>
                  <a:pt x="680" y="0"/>
                  <a:pt x="633" y="0"/>
                </a:cubicBezTo>
                <a:close/>
                <a:moveTo>
                  <a:pt x="84" y="507"/>
                </a:moveTo>
                <a:cubicBezTo>
                  <a:pt x="61" y="507"/>
                  <a:pt x="42" y="488"/>
                  <a:pt x="42" y="465"/>
                </a:cubicBezTo>
                <a:cubicBezTo>
                  <a:pt x="42" y="441"/>
                  <a:pt x="61" y="422"/>
                  <a:pt x="84" y="422"/>
                </a:cubicBezTo>
                <a:cubicBezTo>
                  <a:pt x="107" y="422"/>
                  <a:pt x="126" y="441"/>
                  <a:pt x="126" y="465"/>
                </a:cubicBezTo>
                <a:cubicBezTo>
                  <a:pt x="126" y="488"/>
                  <a:pt x="107" y="507"/>
                  <a:pt x="84" y="507"/>
                </a:cubicBezTo>
                <a:close/>
                <a:moveTo>
                  <a:pt x="232" y="317"/>
                </a:moveTo>
                <a:cubicBezTo>
                  <a:pt x="209" y="317"/>
                  <a:pt x="190" y="298"/>
                  <a:pt x="190" y="275"/>
                </a:cubicBezTo>
                <a:cubicBezTo>
                  <a:pt x="190" y="251"/>
                  <a:pt x="209" y="233"/>
                  <a:pt x="232" y="233"/>
                </a:cubicBezTo>
                <a:cubicBezTo>
                  <a:pt x="255" y="233"/>
                  <a:pt x="274" y="251"/>
                  <a:pt x="274" y="275"/>
                </a:cubicBezTo>
                <a:cubicBezTo>
                  <a:pt x="274" y="298"/>
                  <a:pt x="255" y="317"/>
                  <a:pt x="232" y="317"/>
                </a:cubicBezTo>
                <a:close/>
                <a:moveTo>
                  <a:pt x="443" y="422"/>
                </a:moveTo>
                <a:cubicBezTo>
                  <a:pt x="420" y="422"/>
                  <a:pt x="401" y="403"/>
                  <a:pt x="401" y="380"/>
                </a:cubicBezTo>
                <a:cubicBezTo>
                  <a:pt x="401" y="357"/>
                  <a:pt x="420" y="338"/>
                  <a:pt x="443" y="338"/>
                </a:cubicBezTo>
                <a:cubicBezTo>
                  <a:pt x="467" y="338"/>
                  <a:pt x="486" y="357"/>
                  <a:pt x="486" y="380"/>
                </a:cubicBezTo>
                <a:cubicBezTo>
                  <a:pt x="486" y="403"/>
                  <a:pt x="467" y="422"/>
                  <a:pt x="443" y="422"/>
                </a:cubicBezTo>
                <a:close/>
                <a:moveTo>
                  <a:pt x="633" y="127"/>
                </a:moveTo>
                <a:cubicBezTo>
                  <a:pt x="610" y="127"/>
                  <a:pt x="591" y="108"/>
                  <a:pt x="591" y="84"/>
                </a:cubicBezTo>
                <a:cubicBezTo>
                  <a:pt x="591" y="61"/>
                  <a:pt x="610" y="42"/>
                  <a:pt x="633" y="42"/>
                </a:cubicBezTo>
                <a:cubicBezTo>
                  <a:pt x="657" y="42"/>
                  <a:pt x="675" y="61"/>
                  <a:pt x="675" y="84"/>
                </a:cubicBezTo>
                <a:cubicBezTo>
                  <a:pt x="675" y="108"/>
                  <a:pt x="657" y="127"/>
                  <a:pt x="633" y="1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32" name="Subtitle 9">
            <a:extLst>
              <a:ext uri="{FF2B5EF4-FFF2-40B4-BE49-F238E27FC236}">
                <a16:creationId xmlns:a16="http://schemas.microsoft.com/office/drawing/2014/main" id="{81B20EB1-334F-4CA2-B24C-A10C286FC8FB}"/>
              </a:ext>
            </a:extLst>
          </p:cNvPr>
          <p:cNvSpPr txBox="1">
            <a:spLocks/>
          </p:cNvSpPr>
          <p:nvPr/>
        </p:nvSpPr>
        <p:spPr>
          <a:xfrm>
            <a:off x="4605195" y="6177299"/>
            <a:ext cx="13867441" cy="798555"/>
          </a:xfrm>
          <a:prstGeom prst="rect">
            <a:avLst/>
          </a:prstGeom>
        </p:spPr>
        <p:txBody>
          <a:bodyPr vert="horz" wrap="square" lIns="217490" tIns="108745" rIns="217490" bIns="108745" rtlCol="0">
            <a:sp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3600" dirty="0" err="1">
                <a:latin typeface="UTM Avo" charset="0"/>
                <a:ea typeface="UTM Avo" charset="0"/>
                <a:cs typeface="UTM Avo" charset="0"/>
              </a:rPr>
              <a:t>Chú</a:t>
            </a:r>
            <a:r>
              <a:rPr lang="en-US" sz="36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600" dirty="0" err="1">
                <a:latin typeface="UTM Avo" charset="0"/>
                <a:ea typeface="UTM Avo" charset="0"/>
                <a:cs typeface="UTM Avo" charset="0"/>
              </a:rPr>
              <a:t>trong</a:t>
            </a:r>
            <a:r>
              <a:rPr lang="en-US" sz="36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600" dirty="0" err="1">
                <a:latin typeface="UTM Avo" charset="0"/>
                <a:ea typeface="UTM Avo" charset="0"/>
                <a:cs typeface="UTM Avo" charset="0"/>
              </a:rPr>
              <a:t>vào</a:t>
            </a:r>
            <a:r>
              <a:rPr lang="en-US" sz="36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600" dirty="0" err="1">
                <a:latin typeface="UTM Avo" charset="0"/>
                <a:ea typeface="UTM Avo" charset="0"/>
                <a:cs typeface="UTM Avo" charset="0"/>
              </a:rPr>
              <a:t>kỹ</a:t>
            </a:r>
            <a:r>
              <a:rPr lang="en-US" sz="36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600" dirty="0" err="1">
                <a:latin typeface="UTM Avo" charset="0"/>
                <a:ea typeface="UTM Avo" charset="0"/>
                <a:cs typeface="UTM Avo" charset="0"/>
              </a:rPr>
              <a:t>thuật</a:t>
            </a:r>
            <a:r>
              <a:rPr lang="en-US" sz="3600" dirty="0">
                <a:latin typeface="UTM Avo" charset="0"/>
                <a:ea typeface="UTM Avo" charset="0"/>
                <a:cs typeface="UTM Avo" charset="0"/>
              </a:rPr>
              <a:t>, </a:t>
            </a:r>
            <a:r>
              <a:rPr lang="en-US" sz="3600" dirty="0" err="1">
                <a:latin typeface="UTM Avo" charset="0"/>
                <a:ea typeface="UTM Avo" charset="0"/>
                <a:cs typeface="UTM Avo" charset="0"/>
              </a:rPr>
              <a:t>độ</a:t>
            </a:r>
            <a:r>
              <a:rPr lang="en-US" sz="36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600" dirty="0" err="1">
                <a:latin typeface="UTM Avo" charset="0"/>
                <a:ea typeface="UTM Avo" charset="0"/>
                <a:cs typeface="UTM Avo" charset="0"/>
              </a:rPr>
              <a:t>dài</a:t>
            </a:r>
            <a:endParaRPr lang="vi-VN" sz="3600" dirty="0">
              <a:latin typeface="UTM Avo" charset="0"/>
              <a:ea typeface="UTM Avo" charset="0"/>
              <a:cs typeface="UTM Avo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CB988E6-2731-476E-B261-B6E0DDEFBB3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671" y="2723159"/>
            <a:ext cx="7239000" cy="71437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30FBC0-85FB-4D25-9ACE-DC83A0C6ED47}"/>
              </a:ext>
            </a:extLst>
          </p:cNvPr>
          <p:cNvSpPr txBox="1"/>
          <p:nvPr/>
        </p:nvSpPr>
        <p:spPr>
          <a:xfrm>
            <a:off x="21194606" y="13078703"/>
            <a:ext cx="34220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2"/>
                </a:solidFill>
                <a:latin typeface="UTM Avo" panose="02040603050506020204" pitchFamily="18" charset="0"/>
              </a:rPr>
              <a:t>www.dinhtinh.com</a:t>
            </a:r>
            <a:endParaRPr lang="en-US" sz="3000" dirty="0">
              <a:solidFill>
                <a:schemeClr val="bg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72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  <p:bldP spid="11" grpId="0" animBg="1"/>
      <p:bldP spid="5" grpId="0" animBg="1"/>
      <p:bldP spid="21" grpId="0" animBg="1"/>
      <p:bldP spid="22" grpId="0" animBg="1"/>
      <p:bldP spid="23" grpId="0" animBg="1"/>
      <p:bldP spid="24" grpId="0" animBg="1"/>
      <p:bldP spid="41" grpId="0" animBg="1"/>
      <p:bldP spid="44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AE5BB2F-5B88-40F8-8DB1-0EDD2D82878F}"/>
              </a:ext>
            </a:extLst>
          </p:cNvPr>
          <p:cNvSpPr txBox="1">
            <a:spLocks/>
          </p:cNvSpPr>
          <p:nvPr/>
        </p:nvSpPr>
        <p:spPr>
          <a:xfrm>
            <a:off x="1829038" y="602940"/>
            <a:ext cx="20698453" cy="113351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Nhu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Cầu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Người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Dùng</a:t>
            </a:r>
            <a:endParaRPr lang="en-US" b="1" dirty="0"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16" name="Subtitle 40">
            <a:extLst>
              <a:ext uri="{FF2B5EF4-FFF2-40B4-BE49-F238E27FC236}">
                <a16:creationId xmlns:a16="http://schemas.microsoft.com/office/drawing/2014/main" id="{4DB6D143-E66F-4081-9E28-D52A5DF552A3}"/>
              </a:ext>
            </a:extLst>
          </p:cNvPr>
          <p:cNvSpPr txBox="1">
            <a:spLocks/>
          </p:cNvSpPr>
          <p:nvPr/>
        </p:nvSpPr>
        <p:spPr>
          <a:xfrm>
            <a:off x="2171893" y="1666147"/>
            <a:ext cx="19815591" cy="1075881"/>
          </a:xfrm>
          <a:prstGeom prst="rect">
            <a:avLst/>
          </a:prstGeom>
        </p:spPr>
        <p:txBody>
          <a:bodyPr/>
          <a:lstStyle>
            <a:lvl1pPr marL="0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5980947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68393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55841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43285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vi-VN" dirty="0">
                <a:latin typeface="UTM Avo" charset="0"/>
                <a:ea typeface="UTM Avo" charset="0"/>
                <a:cs typeface="UTM Avo" charset="0"/>
              </a:rPr>
              <a:t>Chưa giải quyết được nhu cầu người dùng tìm kiếm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001C3-A84F-41BA-B0EE-AB118E66202E}"/>
              </a:ext>
            </a:extLst>
          </p:cNvPr>
          <p:cNvSpPr/>
          <p:nvPr/>
        </p:nvSpPr>
        <p:spPr>
          <a:xfrm>
            <a:off x="11416770" y="2448386"/>
            <a:ext cx="1553645" cy="1280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93FE4B-0ECE-4758-A5A7-27DBF99E9178}"/>
              </a:ext>
            </a:extLst>
          </p:cNvPr>
          <p:cNvSpPr txBox="1"/>
          <p:nvPr/>
        </p:nvSpPr>
        <p:spPr>
          <a:xfrm>
            <a:off x="3454807" y="3288328"/>
            <a:ext cx="20698452" cy="855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50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50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>
                <a:solidFill>
                  <a:schemeClr val="bg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“</a:t>
            </a:r>
            <a:r>
              <a:rPr lang="en-US" sz="5000" b="1" dirty="0" err="1">
                <a:solidFill>
                  <a:schemeClr val="bg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5000" b="1" dirty="0">
                <a:solidFill>
                  <a:schemeClr val="bg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  <a:r>
              <a:rPr lang="en-US" sz="50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hệ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5000" dirty="0">
              <a:solidFill>
                <a:schemeClr val="tx2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50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50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dùng</a:t>
            </a:r>
            <a:r>
              <a:rPr lang="en-US" sz="50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>
                <a:solidFill>
                  <a:schemeClr val="bg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“</a:t>
            </a:r>
            <a:r>
              <a:rPr lang="en-US" sz="5000" b="1" dirty="0" err="1">
                <a:solidFill>
                  <a:schemeClr val="bg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dịch</a:t>
            </a:r>
            <a:r>
              <a:rPr lang="en-US" sz="5000" b="1" dirty="0">
                <a:solidFill>
                  <a:schemeClr val="bg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5000" b="1" dirty="0">
                <a:solidFill>
                  <a:schemeClr val="bg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  <a:r>
              <a:rPr lang="en-US" sz="50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dịch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sử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lý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do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nguyên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thể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rõ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dịch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vụ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Cố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gắng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khoá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5000" dirty="0">
              <a:solidFill>
                <a:schemeClr val="tx2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r>
              <a:rPr lang="en-US" sz="50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sz="50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dung </a:t>
            </a:r>
            <a:r>
              <a:rPr lang="en-US" sz="50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>
                <a:solidFill>
                  <a:schemeClr val="bg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“So </a:t>
            </a:r>
            <a:r>
              <a:rPr lang="en-US" sz="5000" b="1" dirty="0" err="1">
                <a:solidFill>
                  <a:schemeClr val="bg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sánh</a:t>
            </a:r>
            <a:r>
              <a:rPr lang="en-US" sz="5000" b="1" dirty="0">
                <a:solidFill>
                  <a:schemeClr val="bg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5000" b="1" dirty="0" err="1">
                <a:solidFill>
                  <a:schemeClr val="bg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đánh</a:t>
            </a:r>
            <a:r>
              <a:rPr lang="en-US" sz="5000" b="1" dirty="0">
                <a:solidFill>
                  <a:schemeClr val="bg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bg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5000" b="1" dirty="0">
                <a:solidFill>
                  <a:schemeClr val="bg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”</a:t>
            </a:r>
            <a:r>
              <a:rPr lang="en-US" sz="50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so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sánh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thông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tin…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yếu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để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Link AFF…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so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sánh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sản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phẩm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>
                <a:solidFill>
                  <a:schemeClr val="bg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HOT </a:t>
            </a:r>
            <a:r>
              <a:rPr lang="en-US" sz="5000" dirty="0" err="1">
                <a:solidFill>
                  <a:schemeClr val="bg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thật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B522BA-66C6-684E-95E8-D105F2D98FFF}"/>
              </a:ext>
            </a:extLst>
          </p:cNvPr>
          <p:cNvSpPr txBox="1"/>
          <p:nvPr/>
        </p:nvSpPr>
        <p:spPr>
          <a:xfrm>
            <a:off x="21194606" y="13078703"/>
            <a:ext cx="34220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2"/>
                </a:solidFill>
                <a:latin typeface="UTM Avo" panose="02040603050506020204" pitchFamily="18" charset="0"/>
              </a:rPr>
              <a:t>www.dinhtinh.com</a:t>
            </a:r>
            <a:endParaRPr lang="en-US" sz="3000" dirty="0">
              <a:solidFill>
                <a:schemeClr val="bg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60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17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AE5BB2F-5B88-40F8-8DB1-0EDD2D82878F}"/>
              </a:ext>
            </a:extLst>
          </p:cNvPr>
          <p:cNvSpPr txBox="1">
            <a:spLocks/>
          </p:cNvSpPr>
          <p:nvPr/>
        </p:nvSpPr>
        <p:spPr>
          <a:xfrm>
            <a:off x="1829038" y="602940"/>
            <a:ext cx="20698453" cy="113351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Chú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trọng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vào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kỹ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thuật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,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độ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dài</a:t>
            </a:r>
            <a:endParaRPr lang="en-US" b="1" dirty="0"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16" name="Subtitle 40">
            <a:extLst>
              <a:ext uri="{FF2B5EF4-FFF2-40B4-BE49-F238E27FC236}">
                <a16:creationId xmlns:a16="http://schemas.microsoft.com/office/drawing/2014/main" id="{4DB6D143-E66F-4081-9E28-D52A5DF552A3}"/>
              </a:ext>
            </a:extLst>
          </p:cNvPr>
          <p:cNvSpPr txBox="1">
            <a:spLocks/>
          </p:cNvSpPr>
          <p:nvPr/>
        </p:nvSpPr>
        <p:spPr>
          <a:xfrm>
            <a:off x="2171893" y="1666147"/>
            <a:ext cx="19815591" cy="1075881"/>
          </a:xfrm>
          <a:prstGeom prst="rect">
            <a:avLst/>
          </a:prstGeom>
        </p:spPr>
        <p:txBody>
          <a:bodyPr/>
          <a:lstStyle>
            <a:lvl1pPr marL="0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5980947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68393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55841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43285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vi-VN" dirty="0">
                <a:latin typeface="UTM Avo" charset="0"/>
                <a:ea typeface="UTM Avo" charset="0"/>
                <a:cs typeface="UTM Avo" charset="0"/>
              </a:rPr>
              <a:t>Biết nhiều kỹ thuật bạn sẽ lạm dụng kỹ thuật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001C3-A84F-41BA-B0EE-AB118E66202E}"/>
              </a:ext>
            </a:extLst>
          </p:cNvPr>
          <p:cNvSpPr/>
          <p:nvPr/>
        </p:nvSpPr>
        <p:spPr>
          <a:xfrm>
            <a:off x="11416770" y="2448386"/>
            <a:ext cx="1553645" cy="1280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93FE4B-0ECE-4758-A5A7-27DBF99E9178}"/>
              </a:ext>
            </a:extLst>
          </p:cNvPr>
          <p:cNvSpPr txBox="1"/>
          <p:nvPr/>
        </p:nvSpPr>
        <p:spPr>
          <a:xfrm>
            <a:off x="3031958" y="3835890"/>
            <a:ext cx="1665170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SEO 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SEO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/in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nghiêng</a:t>
            </a:r>
            <a:endParaRPr lang="en-US" sz="5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SEO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endParaRPr lang="en-US" sz="5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q"/>
            </a:pP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gắng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ưu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endParaRPr lang="en-US" sz="5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61BC3E-4D1F-4B5E-BE53-DA51BE971F87}"/>
              </a:ext>
            </a:extLst>
          </p:cNvPr>
          <p:cNvSpPr txBox="1"/>
          <p:nvPr/>
        </p:nvSpPr>
        <p:spPr>
          <a:xfrm>
            <a:off x="6292517" y="9638733"/>
            <a:ext cx="1180213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UTM Avo" panose="02040603050506020204" pitchFamily="18" charset="0"/>
              </a:rPr>
              <a:t>“</a:t>
            </a:r>
            <a:r>
              <a:rPr lang="en-US" b="1" dirty="0" err="1">
                <a:solidFill>
                  <a:schemeClr val="accent2"/>
                </a:solidFill>
                <a:latin typeface="UTM Avo" panose="02040603050506020204" pitchFamily="18" charset="0"/>
              </a:rPr>
              <a:t>Biết</a:t>
            </a:r>
            <a:r>
              <a:rPr lang="en-US" b="1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UTM Avo" panose="02040603050506020204" pitchFamily="18" charset="0"/>
              </a:rPr>
              <a:t>nhiều</a:t>
            </a:r>
            <a:r>
              <a:rPr lang="en-US" b="1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UTM Avo" panose="02040603050506020204" pitchFamily="18" charset="0"/>
              </a:rPr>
              <a:t>kỹ</a:t>
            </a:r>
            <a:r>
              <a:rPr lang="en-US" b="1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UTM Avo" panose="02040603050506020204" pitchFamily="18" charset="0"/>
              </a:rPr>
              <a:t>thuật</a:t>
            </a:r>
            <a:r>
              <a:rPr lang="en-US" b="1" dirty="0">
                <a:solidFill>
                  <a:schemeClr val="accent2"/>
                </a:solidFill>
                <a:latin typeface="UTM Avo" panose="02040603050506020204" pitchFamily="18" charset="0"/>
              </a:rPr>
              <a:t>, </a:t>
            </a:r>
            <a:r>
              <a:rPr lang="en-US" b="1" dirty="0" err="1">
                <a:solidFill>
                  <a:schemeClr val="accent2"/>
                </a:solidFill>
                <a:latin typeface="UTM Avo" panose="02040603050506020204" pitchFamily="18" charset="0"/>
              </a:rPr>
              <a:t>bạn</a:t>
            </a:r>
            <a:r>
              <a:rPr lang="en-US" b="1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UTM Avo" panose="02040603050506020204" pitchFamily="18" charset="0"/>
              </a:rPr>
              <a:t>sẽ</a:t>
            </a:r>
            <a:r>
              <a:rPr lang="en-US" b="1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UTM Avo" panose="02040603050506020204" pitchFamily="18" charset="0"/>
              </a:rPr>
              <a:t>lạm</a:t>
            </a:r>
            <a:r>
              <a:rPr lang="en-US" b="1" dirty="0">
                <a:solidFill>
                  <a:schemeClr val="accent2"/>
                </a:solidFill>
                <a:latin typeface="UTM Avo" panose="02040603050506020204" pitchFamily="18" charset="0"/>
              </a:rPr>
              <a:t> dung </a:t>
            </a:r>
            <a:r>
              <a:rPr lang="en-US" b="1" dirty="0" err="1">
                <a:solidFill>
                  <a:schemeClr val="accent2"/>
                </a:solidFill>
                <a:latin typeface="UTM Avo" panose="02040603050506020204" pitchFamily="18" charset="0"/>
              </a:rPr>
              <a:t>kỹ</a:t>
            </a:r>
            <a:r>
              <a:rPr lang="en-US" b="1" dirty="0">
                <a:solidFill>
                  <a:schemeClr val="accent2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UTM Avo" panose="02040603050506020204" pitchFamily="18" charset="0"/>
              </a:rPr>
              <a:t>thuật</a:t>
            </a:r>
            <a:r>
              <a:rPr lang="en-US" b="1" dirty="0">
                <a:solidFill>
                  <a:schemeClr val="accent2"/>
                </a:solidFill>
                <a:latin typeface="UTM Avo" panose="020406030505060202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F29D9-638B-3C44-AAAA-D5A7E3B25BA8}"/>
              </a:ext>
            </a:extLst>
          </p:cNvPr>
          <p:cNvSpPr txBox="1"/>
          <p:nvPr/>
        </p:nvSpPr>
        <p:spPr>
          <a:xfrm>
            <a:off x="21194606" y="13078703"/>
            <a:ext cx="34220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2"/>
                </a:solidFill>
                <a:latin typeface="UTM Avo" panose="02040603050506020204" pitchFamily="18" charset="0"/>
              </a:rPr>
              <a:t>www.dinhtinh.com</a:t>
            </a:r>
            <a:endParaRPr lang="en-US" sz="3000" dirty="0">
              <a:solidFill>
                <a:schemeClr val="bg2"/>
              </a:solidFill>
              <a:latin typeface="UTM Avo" panose="0204060305050602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2206E9-347E-154F-A4A4-C31ED2B7FE26}"/>
              </a:ext>
            </a:extLst>
          </p:cNvPr>
          <p:cNvCxnSpPr/>
          <p:nvPr/>
        </p:nvCxnSpPr>
        <p:spPr>
          <a:xfrm>
            <a:off x="3886200" y="4038600"/>
            <a:ext cx="2209800" cy="426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40D5AA-F646-9B41-841D-0F9C18905579}"/>
              </a:ext>
            </a:extLst>
          </p:cNvPr>
          <p:cNvCxnSpPr>
            <a:cxnSpLocks/>
          </p:cNvCxnSpPr>
          <p:nvPr/>
        </p:nvCxnSpPr>
        <p:spPr>
          <a:xfrm flipH="1">
            <a:off x="3937001" y="4038600"/>
            <a:ext cx="2158999" cy="431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15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17" grpId="0" animBg="1"/>
      <p:bldP spid="3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AE5BB2F-5B88-40F8-8DB1-0EDD2D82878F}"/>
              </a:ext>
            </a:extLst>
          </p:cNvPr>
          <p:cNvSpPr txBox="1">
            <a:spLocks/>
          </p:cNvSpPr>
          <p:nvPr/>
        </p:nvSpPr>
        <p:spPr>
          <a:xfrm>
            <a:off x="1829038" y="602940"/>
            <a:ext cx="20698453" cy="113351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Chú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trọng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vào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từ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khoá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SEO</a:t>
            </a:r>
          </a:p>
        </p:txBody>
      </p:sp>
      <p:sp>
        <p:nvSpPr>
          <p:cNvPr id="16" name="Subtitle 40">
            <a:extLst>
              <a:ext uri="{FF2B5EF4-FFF2-40B4-BE49-F238E27FC236}">
                <a16:creationId xmlns:a16="http://schemas.microsoft.com/office/drawing/2014/main" id="{4DB6D143-E66F-4081-9E28-D52A5DF552A3}"/>
              </a:ext>
            </a:extLst>
          </p:cNvPr>
          <p:cNvSpPr txBox="1">
            <a:spLocks/>
          </p:cNvSpPr>
          <p:nvPr/>
        </p:nvSpPr>
        <p:spPr>
          <a:xfrm>
            <a:off x="2171893" y="1666147"/>
            <a:ext cx="19815591" cy="1075881"/>
          </a:xfrm>
          <a:prstGeom prst="rect">
            <a:avLst/>
          </a:prstGeom>
        </p:spPr>
        <p:txBody>
          <a:bodyPr/>
          <a:lstStyle>
            <a:lvl1pPr marL="0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2"/>
                </a:solidFill>
                <a:latin typeface="Open Sans"/>
                <a:ea typeface="+mn-ea"/>
                <a:cs typeface="Open Sans"/>
              </a:defRPr>
            </a:lvl5pPr>
            <a:lvl6pPr marL="5980947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68393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55841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43285" indent="-543724" algn="l" defTabSz="1087444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vi-VN" dirty="0">
                <a:latin typeface="UTM Avo" charset="0"/>
                <a:ea typeface="UTM Avo" charset="0"/>
                <a:cs typeface="UTM Avo" charset="0"/>
              </a:rPr>
              <a:t>Một bài SEO có thể SEO được nhiều từ khoá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001C3-A84F-41BA-B0EE-AB118E66202E}"/>
              </a:ext>
            </a:extLst>
          </p:cNvPr>
          <p:cNvSpPr/>
          <p:nvPr/>
        </p:nvSpPr>
        <p:spPr>
          <a:xfrm>
            <a:off x="11416770" y="2448386"/>
            <a:ext cx="1553645" cy="1280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93FE4B-0ECE-4758-A5A7-27DBF99E9178}"/>
              </a:ext>
            </a:extLst>
          </p:cNvPr>
          <p:cNvSpPr txBox="1"/>
          <p:nvPr/>
        </p:nvSpPr>
        <p:spPr>
          <a:xfrm>
            <a:off x="4372930" y="5437810"/>
            <a:ext cx="1853267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Quá</a:t>
            </a:r>
            <a:r>
              <a:rPr lang="en-US" sz="50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50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trọng</a:t>
            </a:r>
            <a:r>
              <a:rPr lang="en-US" sz="50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50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50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khoá</a:t>
            </a:r>
            <a:r>
              <a:rPr lang="en-US" sz="5000" b="1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SEO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khoá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SEO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Nhồi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nhét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khoá</a:t>
            </a:r>
            <a:endParaRPr lang="en-US" sz="5000" dirty="0">
              <a:solidFill>
                <a:schemeClr val="tx2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nghĩa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bám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khoá</a:t>
            </a:r>
            <a:endParaRPr lang="en-US" sz="5000" dirty="0">
              <a:solidFill>
                <a:schemeClr val="tx2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không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cục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rõ</a:t>
            </a:r>
            <a:r>
              <a:rPr lang="en-US" sz="5000" dirty="0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000" dirty="0" err="1">
                <a:solidFill>
                  <a:schemeClr val="tx2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ràng</a:t>
            </a:r>
            <a:endParaRPr lang="en-US" sz="5000" dirty="0">
              <a:solidFill>
                <a:schemeClr val="tx2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B522BA-66C6-684E-95E8-D105F2D98FFF}"/>
              </a:ext>
            </a:extLst>
          </p:cNvPr>
          <p:cNvSpPr txBox="1"/>
          <p:nvPr/>
        </p:nvSpPr>
        <p:spPr>
          <a:xfrm>
            <a:off x="21194606" y="13078703"/>
            <a:ext cx="34220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2"/>
                </a:solidFill>
                <a:latin typeface="UTM Avo" panose="02040603050506020204" pitchFamily="18" charset="0"/>
              </a:rPr>
              <a:t>www.dinhtinh.com</a:t>
            </a:r>
            <a:endParaRPr lang="en-US" sz="3000" dirty="0">
              <a:solidFill>
                <a:schemeClr val="bg2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4F0C25-B37B-084D-A814-F73904CC9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0916" y="4795990"/>
            <a:ext cx="6006657" cy="522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3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  <p:bldP spid="17" grpId="0" animBg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2697566" y="3013966"/>
            <a:ext cx="7239780" cy="797977"/>
          </a:xfrm>
        </p:spPr>
        <p:txBody>
          <a:bodyPr vert="horz" lIns="217490" tIns="108745" rIns="217490" bIns="108745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sz="3600" dirty="0" err="1">
                <a:latin typeface="UTM Avo" charset="0"/>
              </a:rPr>
              <a:t>Chú</a:t>
            </a:r>
            <a:r>
              <a:rPr lang="en-US" sz="3600" dirty="0">
                <a:latin typeface="UTM Avo" charset="0"/>
              </a:rPr>
              <a:t> </a:t>
            </a:r>
            <a:r>
              <a:rPr lang="en-US" sz="3600" dirty="0" err="1">
                <a:latin typeface="UTM Avo" charset="0"/>
              </a:rPr>
              <a:t>trọng</a:t>
            </a:r>
            <a:r>
              <a:rPr lang="en-US" sz="3600" dirty="0">
                <a:latin typeface="UTM Avo" charset="0"/>
              </a:rPr>
              <a:t> </a:t>
            </a:r>
            <a:r>
              <a:rPr lang="en-US" sz="3600" dirty="0" err="1">
                <a:latin typeface="UTM Avo" charset="0"/>
              </a:rPr>
              <a:t>hơn</a:t>
            </a:r>
            <a:r>
              <a:rPr lang="en-US" sz="3600" dirty="0">
                <a:latin typeface="UTM Avo" charset="0"/>
              </a:rPr>
              <a:t> </a:t>
            </a:r>
            <a:r>
              <a:rPr lang="en-US" sz="3600" dirty="0" err="1">
                <a:latin typeface="UTM Avo" charset="0"/>
              </a:rPr>
              <a:t>về</a:t>
            </a:r>
            <a:r>
              <a:rPr lang="en-US" sz="3600" dirty="0">
                <a:latin typeface="UTM Avo" charset="0"/>
              </a:rPr>
              <a:t> Media</a:t>
            </a:r>
            <a:endParaRPr lang="vi-VN" sz="3600" dirty="0"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12063350" y="3600436"/>
            <a:ext cx="20840" cy="9336660"/>
          </a:xfrm>
          <a:prstGeom prst="line">
            <a:avLst/>
          </a:prstGeom>
          <a:ln>
            <a:solidFill>
              <a:srgbClr val="D9D9D9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1574455" y="2925053"/>
            <a:ext cx="1011116" cy="101111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marL="0" marR="0" lvl="0" indent="0" algn="ctr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11574455" y="4509723"/>
            <a:ext cx="1011116" cy="101111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marL="0" marR="0" lvl="0" indent="0" algn="ctr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2</a:t>
            </a:r>
          </a:p>
        </p:txBody>
      </p:sp>
      <p:sp>
        <p:nvSpPr>
          <p:cNvPr id="25" name="Oval 24"/>
          <p:cNvSpPr/>
          <p:nvPr/>
        </p:nvSpPr>
        <p:spPr>
          <a:xfrm>
            <a:off x="11571674" y="7597795"/>
            <a:ext cx="1011116" cy="101111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marL="0" marR="0" lvl="0" indent="0" algn="ctr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4</a:t>
            </a:r>
          </a:p>
        </p:txBody>
      </p:sp>
      <p:sp>
        <p:nvSpPr>
          <p:cNvPr id="34" name="Oval 33"/>
          <p:cNvSpPr/>
          <p:nvPr/>
        </p:nvSpPr>
        <p:spPr>
          <a:xfrm>
            <a:off x="11574455" y="9175713"/>
            <a:ext cx="1011116" cy="101111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marL="0" marR="0" lvl="0" indent="0" algn="ctr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5</a:t>
            </a:r>
          </a:p>
        </p:txBody>
      </p:sp>
      <p:sp>
        <p:nvSpPr>
          <p:cNvPr id="41" name="Freeform 429"/>
          <p:cNvSpPr>
            <a:spLocks noChangeArrowheads="1"/>
          </p:cNvSpPr>
          <p:nvPr/>
        </p:nvSpPr>
        <p:spPr bwMode="auto">
          <a:xfrm>
            <a:off x="11842328" y="6372637"/>
            <a:ext cx="483724" cy="480256"/>
          </a:xfrm>
          <a:custGeom>
            <a:avLst/>
            <a:gdLst>
              <a:gd name="T0" fmla="*/ 1162 w 1230"/>
              <a:gd name="T1" fmla="*/ 383 h 1221"/>
              <a:gd name="T2" fmla="*/ 1112 w 1230"/>
              <a:gd name="T3" fmla="*/ 433 h 1221"/>
              <a:gd name="T4" fmla="*/ 794 w 1230"/>
              <a:gd name="T5" fmla="*/ 116 h 1221"/>
              <a:gd name="T6" fmla="*/ 844 w 1230"/>
              <a:gd name="T7" fmla="*/ 57 h 1221"/>
              <a:gd name="T8" fmla="*/ 1061 w 1230"/>
              <a:gd name="T9" fmla="*/ 57 h 1221"/>
              <a:gd name="T10" fmla="*/ 1162 w 1230"/>
              <a:gd name="T11" fmla="*/ 166 h 1221"/>
              <a:gd name="T12" fmla="*/ 1162 w 1230"/>
              <a:gd name="T13" fmla="*/ 383 h 1221"/>
              <a:gd name="T14" fmla="*/ 418 w 1230"/>
              <a:gd name="T15" fmla="*/ 1019 h 1221"/>
              <a:gd name="T16" fmla="*/ 418 w 1230"/>
              <a:gd name="T17" fmla="*/ 1077 h 1221"/>
              <a:gd name="T18" fmla="*/ 468 w 1230"/>
              <a:gd name="T19" fmla="*/ 1077 h 1221"/>
              <a:gd name="T20" fmla="*/ 1061 w 1230"/>
              <a:gd name="T21" fmla="*/ 484 h 1221"/>
              <a:gd name="T22" fmla="*/ 1003 w 1230"/>
              <a:gd name="T23" fmla="*/ 433 h 1221"/>
              <a:gd name="T24" fmla="*/ 418 w 1230"/>
              <a:gd name="T25" fmla="*/ 1019 h 1221"/>
              <a:gd name="T26" fmla="*/ 150 w 1230"/>
              <a:gd name="T27" fmla="*/ 751 h 1221"/>
              <a:gd name="T28" fmla="*/ 150 w 1230"/>
              <a:gd name="T29" fmla="*/ 810 h 1221"/>
              <a:gd name="T30" fmla="*/ 209 w 1230"/>
              <a:gd name="T31" fmla="*/ 810 h 1221"/>
              <a:gd name="T32" fmla="*/ 794 w 1230"/>
              <a:gd name="T33" fmla="*/ 216 h 1221"/>
              <a:gd name="T34" fmla="*/ 735 w 1230"/>
              <a:gd name="T35" fmla="*/ 166 h 1221"/>
              <a:gd name="T36" fmla="*/ 150 w 1230"/>
              <a:gd name="T37" fmla="*/ 751 h 1221"/>
              <a:gd name="T38" fmla="*/ 844 w 1230"/>
              <a:gd name="T39" fmla="*/ 275 h 1221"/>
              <a:gd name="T40" fmla="*/ 259 w 1230"/>
              <a:gd name="T41" fmla="*/ 860 h 1221"/>
              <a:gd name="T42" fmla="*/ 259 w 1230"/>
              <a:gd name="T43" fmla="*/ 969 h 1221"/>
              <a:gd name="T44" fmla="*/ 367 w 1230"/>
              <a:gd name="T45" fmla="*/ 969 h 1221"/>
              <a:gd name="T46" fmla="*/ 953 w 1230"/>
              <a:gd name="T47" fmla="*/ 383 h 1221"/>
              <a:gd name="T48" fmla="*/ 844 w 1230"/>
              <a:gd name="T49" fmla="*/ 275 h 1221"/>
              <a:gd name="T50" fmla="*/ 367 w 1230"/>
              <a:gd name="T51" fmla="*/ 1127 h 1221"/>
              <a:gd name="T52" fmla="*/ 334 w 1230"/>
              <a:gd name="T53" fmla="*/ 1061 h 1221"/>
              <a:gd name="T54" fmla="*/ 309 w 1230"/>
              <a:gd name="T55" fmla="*/ 1061 h 1221"/>
              <a:gd name="T56" fmla="*/ 209 w 1230"/>
              <a:gd name="T57" fmla="*/ 1019 h 1221"/>
              <a:gd name="T58" fmla="*/ 158 w 1230"/>
              <a:gd name="T59" fmla="*/ 910 h 1221"/>
              <a:gd name="T60" fmla="*/ 167 w 1230"/>
              <a:gd name="T61" fmla="*/ 893 h 1221"/>
              <a:gd name="T62" fmla="*/ 100 w 1230"/>
              <a:gd name="T63" fmla="*/ 860 h 1221"/>
              <a:gd name="T64" fmla="*/ 92 w 1230"/>
              <a:gd name="T65" fmla="*/ 852 h 1221"/>
              <a:gd name="T66" fmla="*/ 0 w 1230"/>
              <a:gd name="T67" fmla="*/ 1220 h 1221"/>
              <a:gd name="T68" fmla="*/ 367 w 1230"/>
              <a:gd name="T69" fmla="*/ 1127 h 1221"/>
              <a:gd name="T70" fmla="*/ 367 w 1230"/>
              <a:gd name="T71" fmla="*/ 1127 h 1221"/>
              <a:gd name="T72" fmla="*/ 367 w 1230"/>
              <a:gd name="T73" fmla="*/ 1127 h 12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30" h="1221">
                <a:moveTo>
                  <a:pt x="1162" y="383"/>
                </a:moveTo>
                <a:cubicBezTo>
                  <a:pt x="1112" y="433"/>
                  <a:pt x="1112" y="433"/>
                  <a:pt x="1112" y="433"/>
                </a:cubicBezTo>
                <a:cubicBezTo>
                  <a:pt x="794" y="116"/>
                  <a:pt x="794" y="116"/>
                  <a:pt x="794" y="116"/>
                </a:cubicBezTo>
                <a:cubicBezTo>
                  <a:pt x="844" y="57"/>
                  <a:pt x="844" y="57"/>
                  <a:pt x="844" y="57"/>
                </a:cubicBezTo>
                <a:cubicBezTo>
                  <a:pt x="903" y="0"/>
                  <a:pt x="1003" y="0"/>
                  <a:pt x="1061" y="57"/>
                </a:cubicBezTo>
                <a:cubicBezTo>
                  <a:pt x="1162" y="166"/>
                  <a:pt x="1162" y="166"/>
                  <a:pt x="1162" y="166"/>
                </a:cubicBezTo>
                <a:cubicBezTo>
                  <a:pt x="1229" y="225"/>
                  <a:pt x="1229" y="325"/>
                  <a:pt x="1162" y="383"/>
                </a:cubicBezTo>
                <a:close/>
                <a:moveTo>
                  <a:pt x="418" y="1019"/>
                </a:moveTo>
                <a:cubicBezTo>
                  <a:pt x="401" y="1035"/>
                  <a:pt x="401" y="1061"/>
                  <a:pt x="418" y="1077"/>
                </a:cubicBezTo>
                <a:cubicBezTo>
                  <a:pt x="434" y="1086"/>
                  <a:pt x="459" y="1086"/>
                  <a:pt x="468" y="1077"/>
                </a:cubicBezTo>
                <a:cubicBezTo>
                  <a:pt x="1061" y="484"/>
                  <a:pt x="1061" y="484"/>
                  <a:pt x="1061" y="484"/>
                </a:cubicBezTo>
                <a:cubicBezTo>
                  <a:pt x="1003" y="433"/>
                  <a:pt x="1003" y="433"/>
                  <a:pt x="1003" y="433"/>
                </a:cubicBezTo>
                <a:lnTo>
                  <a:pt x="418" y="1019"/>
                </a:lnTo>
                <a:close/>
                <a:moveTo>
                  <a:pt x="150" y="751"/>
                </a:moveTo>
                <a:cubicBezTo>
                  <a:pt x="133" y="768"/>
                  <a:pt x="133" y="793"/>
                  <a:pt x="150" y="810"/>
                </a:cubicBezTo>
                <a:cubicBezTo>
                  <a:pt x="167" y="818"/>
                  <a:pt x="192" y="818"/>
                  <a:pt x="209" y="810"/>
                </a:cubicBezTo>
                <a:cubicBezTo>
                  <a:pt x="794" y="216"/>
                  <a:pt x="794" y="216"/>
                  <a:pt x="794" y="216"/>
                </a:cubicBezTo>
                <a:cubicBezTo>
                  <a:pt x="735" y="166"/>
                  <a:pt x="735" y="166"/>
                  <a:pt x="735" y="166"/>
                </a:cubicBezTo>
                <a:lnTo>
                  <a:pt x="150" y="751"/>
                </a:lnTo>
                <a:close/>
                <a:moveTo>
                  <a:pt x="844" y="275"/>
                </a:moveTo>
                <a:cubicBezTo>
                  <a:pt x="259" y="860"/>
                  <a:pt x="259" y="860"/>
                  <a:pt x="259" y="860"/>
                </a:cubicBezTo>
                <a:cubicBezTo>
                  <a:pt x="225" y="893"/>
                  <a:pt x="225" y="935"/>
                  <a:pt x="259" y="969"/>
                </a:cubicBezTo>
                <a:cubicBezTo>
                  <a:pt x="284" y="994"/>
                  <a:pt x="334" y="994"/>
                  <a:pt x="367" y="969"/>
                </a:cubicBezTo>
                <a:cubicBezTo>
                  <a:pt x="953" y="383"/>
                  <a:pt x="953" y="383"/>
                  <a:pt x="953" y="383"/>
                </a:cubicBezTo>
                <a:lnTo>
                  <a:pt x="844" y="275"/>
                </a:lnTo>
                <a:close/>
                <a:moveTo>
                  <a:pt x="367" y="1127"/>
                </a:moveTo>
                <a:cubicBezTo>
                  <a:pt x="351" y="1111"/>
                  <a:pt x="343" y="1086"/>
                  <a:pt x="334" y="1061"/>
                </a:cubicBezTo>
                <a:cubicBezTo>
                  <a:pt x="326" y="1061"/>
                  <a:pt x="317" y="1061"/>
                  <a:pt x="309" y="1061"/>
                </a:cubicBezTo>
                <a:cubicBezTo>
                  <a:pt x="276" y="1061"/>
                  <a:pt x="234" y="1052"/>
                  <a:pt x="209" y="1019"/>
                </a:cubicBezTo>
                <a:cubicBezTo>
                  <a:pt x="175" y="994"/>
                  <a:pt x="158" y="952"/>
                  <a:pt x="158" y="910"/>
                </a:cubicBezTo>
                <a:cubicBezTo>
                  <a:pt x="158" y="910"/>
                  <a:pt x="158" y="902"/>
                  <a:pt x="167" y="893"/>
                </a:cubicBezTo>
                <a:cubicBezTo>
                  <a:pt x="142" y="885"/>
                  <a:pt x="117" y="877"/>
                  <a:pt x="100" y="860"/>
                </a:cubicBezTo>
                <a:lnTo>
                  <a:pt x="92" y="852"/>
                </a:lnTo>
                <a:cubicBezTo>
                  <a:pt x="0" y="1220"/>
                  <a:pt x="0" y="1220"/>
                  <a:pt x="0" y="1220"/>
                </a:cubicBezTo>
                <a:cubicBezTo>
                  <a:pt x="367" y="1127"/>
                  <a:pt x="367" y="1127"/>
                  <a:pt x="367" y="1127"/>
                </a:cubicBezTo>
                <a:close/>
                <a:moveTo>
                  <a:pt x="367" y="1127"/>
                </a:moveTo>
                <a:lnTo>
                  <a:pt x="367" y="11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21917" tIns="60958" rIns="121917" bIns="60958" anchor="ctr"/>
          <a:lstStyle/>
          <a:p>
            <a:pPr marL="0" marR="0" lvl="0" indent="0" algn="l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43" name="Subtitle 9"/>
          <p:cNvSpPr txBox="1">
            <a:spLocks/>
          </p:cNvSpPr>
          <p:nvPr/>
        </p:nvSpPr>
        <p:spPr>
          <a:xfrm>
            <a:off x="4189441" y="4621210"/>
            <a:ext cx="7239780" cy="798555"/>
          </a:xfrm>
          <a:prstGeom prst="rect">
            <a:avLst/>
          </a:prstGeom>
        </p:spPr>
        <p:txBody>
          <a:bodyPr vert="horz" lIns="217490" tIns="108745" rIns="217490" bIns="108745" rtlCol="0">
            <a:sp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087444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nổi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trọng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44" name="Subtitle 9"/>
          <p:cNvSpPr txBox="1">
            <a:spLocks/>
          </p:cNvSpPr>
          <p:nvPr/>
        </p:nvSpPr>
        <p:spPr>
          <a:xfrm>
            <a:off x="12594120" y="6111452"/>
            <a:ext cx="7239780" cy="798555"/>
          </a:xfrm>
          <a:prstGeom prst="rect">
            <a:avLst/>
          </a:prstGeom>
        </p:spPr>
        <p:txBody>
          <a:bodyPr vert="horz" lIns="217490" tIns="108745" rIns="217490" bIns="108745" rtlCol="0">
            <a:sp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7444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dung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tiếp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cận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toàn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diện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45" name="Subtitle 9"/>
          <p:cNvSpPr txBox="1">
            <a:spLocks/>
          </p:cNvSpPr>
          <p:nvPr/>
        </p:nvSpPr>
        <p:spPr>
          <a:xfrm>
            <a:off x="4197860" y="7680056"/>
            <a:ext cx="7239780" cy="798555"/>
          </a:xfrm>
          <a:prstGeom prst="rect">
            <a:avLst/>
          </a:prstGeom>
        </p:spPr>
        <p:txBody>
          <a:bodyPr vert="horz" lIns="217490" tIns="108745" rIns="217490" bIns="108745" rtlCol="0">
            <a:sp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087444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Trích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nguồn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tín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tác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giả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tín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47" name="Subtitle 9"/>
          <p:cNvSpPr txBox="1">
            <a:spLocks/>
          </p:cNvSpPr>
          <p:nvPr/>
        </p:nvSpPr>
        <p:spPr>
          <a:xfrm>
            <a:off x="12674776" y="9287810"/>
            <a:ext cx="7239780" cy="798555"/>
          </a:xfrm>
          <a:prstGeom prst="rect">
            <a:avLst/>
          </a:prstGeom>
        </p:spPr>
        <p:txBody>
          <a:bodyPr vert="horz" lIns="217490" tIns="108745" rIns="217490" bIns="108745" rtlCol="0">
            <a:sp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7444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khoá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ngữ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nghĩa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(LSI)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A3FC0AA-2C06-423F-BAA7-A8BA36AAF12A}"/>
              </a:ext>
            </a:extLst>
          </p:cNvPr>
          <p:cNvSpPr/>
          <p:nvPr/>
        </p:nvSpPr>
        <p:spPr>
          <a:xfrm>
            <a:off x="11545661" y="10739511"/>
            <a:ext cx="1011116" cy="101111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marL="0" marR="0" lvl="0" indent="0" algn="ctr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6</a:t>
            </a:r>
          </a:p>
        </p:txBody>
      </p:sp>
      <p:sp>
        <p:nvSpPr>
          <p:cNvPr id="51" name="Subtitle 9">
            <a:extLst>
              <a:ext uri="{FF2B5EF4-FFF2-40B4-BE49-F238E27FC236}">
                <a16:creationId xmlns:a16="http://schemas.microsoft.com/office/drawing/2014/main" id="{2A552FEC-50D9-4D27-8303-2FB1852E769A}"/>
              </a:ext>
            </a:extLst>
          </p:cNvPr>
          <p:cNvSpPr txBox="1">
            <a:spLocks/>
          </p:cNvSpPr>
          <p:nvPr/>
        </p:nvSpPr>
        <p:spPr>
          <a:xfrm>
            <a:off x="4171847" y="10821772"/>
            <a:ext cx="7239780" cy="1407953"/>
          </a:xfrm>
          <a:prstGeom prst="rect">
            <a:avLst/>
          </a:prstGeom>
        </p:spPr>
        <p:txBody>
          <a:bodyPr vert="horz" lIns="217490" tIns="108745" rIns="217490" bIns="108745" rtlCol="0">
            <a:sp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087444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dài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nhu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.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0363B527-6DE0-411C-AB2F-BB3B6DC0E626}"/>
              </a:ext>
            </a:extLst>
          </p:cNvPr>
          <p:cNvSpPr/>
          <p:nvPr/>
        </p:nvSpPr>
        <p:spPr>
          <a:xfrm>
            <a:off x="11583004" y="5998004"/>
            <a:ext cx="1011116" cy="101111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marL="0" marR="0" lvl="0" indent="0" algn="ctr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3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0FD4D62-E4C8-2945-854E-5AD057C17ED2}"/>
              </a:ext>
            </a:extLst>
          </p:cNvPr>
          <p:cNvSpPr txBox="1">
            <a:spLocks/>
          </p:cNvSpPr>
          <p:nvPr/>
        </p:nvSpPr>
        <p:spPr>
          <a:xfrm>
            <a:off x="1829038" y="77744"/>
            <a:ext cx="20729099" cy="13715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087444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NHỮNG CẬP NHẬT MỚI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E0B02B-3B87-5C43-A387-C763746CD50C}"/>
              </a:ext>
            </a:extLst>
          </p:cNvPr>
          <p:cNvSpPr/>
          <p:nvPr/>
        </p:nvSpPr>
        <p:spPr>
          <a:xfrm>
            <a:off x="11416764" y="1610570"/>
            <a:ext cx="1553645" cy="1280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773E08F-9CEB-E042-8AFF-54B85780A229}"/>
              </a:ext>
            </a:extLst>
          </p:cNvPr>
          <p:cNvSpPr/>
          <p:nvPr/>
        </p:nvSpPr>
        <p:spPr>
          <a:xfrm>
            <a:off x="11583004" y="12431538"/>
            <a:ext cx="1011116" cy="101111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5" tIns="45712" rIns="91425" bIns="45712" spcCol="0" rtlCol="0" anchor="ctr"/>
          <a:lstStyle/>
          <a:p>
            <a:pPr marL="0" marR="0" lvl="0" indent="0" algn="ctr" defTabSz="10874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UTM Avo" charset="0"/>
                <a:ea typeface="UTM Avo" charset="0"/>
                <a:cs typeface="UTM Avo" charset="0"/>
              </a:rPr>
              <a:t>7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24" name="Subtitle 9">
            <a:extLst>
              <a:ext uri="{FF2B5EF4-FFF2-40B4-BE49-F238E27FC236}">
                <a16:creationId xmlns:a16="http://schemas.microsoft.com/office/drawing/2014/main" id="{F428C58F-D872-CF4A-88F6-520592025703}"/>
              </a:ext>
            </a:extLst>
          </p:cNvPr>
          <p:cNvSpPr txBox="1">
            <a:spLocks/>
          </p:cNvSpPr>
          <p:nvPr/>
        </p:nvSpPr>
        <p:spPr>
          <a:xfrm>
            <a:off x="12697566" y="12464168"/>
            <a:ext cx="7239780" cy="798555"/>
          </a:xfrm>
          <a:prstGeom prst="rect">
            <a:avLst/>
          </a:prstGeom>
        </p:spPr>
        <p:txBody>
          <a:bodyPr vert="horz" lIns="217490" tIns="108745" rIns="217490" bIns="108745" rtlCol="0">
            <a:spAutoFit/>
          </a:bodyPr>
          <a:lstStyle>
            <a:lvl1pPr marL="0" indent="0" algn="ctr" defTabSz="1087444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444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4887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338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49779" indent="0" algn="ctr" defTabSz="1087444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1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722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4671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2115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699558" indent="0" algn="ctr" defTabSz="1087444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7444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Tăng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khả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năng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dễ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UTM Avo" charset="0"/>
                <a:ea typeface="UTM Avo" charset="0"/>
                <a:cs typeface="UTM Avo" charset="0"/>
              </a:rPr>
              <a:t>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97979"/>
              </a:solidFill>
              <a:effectLst/>
              <a:uLnTx/>
              <a:uFillTx/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E4443E-EEDF-8E4D-B89E-B892A2AD87BE}"/>
              </a:ext>
            </a:extLst>
          </p:cNvPr>
          <p:cNvSpPr txBox="1"/>
          <p:nvPr/>
        </p:nvSpPr>
        <p:spPr>
          <a:xfrm>
            <a:off x="21194606" y="13078703"/>
            <a:ext cx="34220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2"/>
                </a:solidFill>
                <a:latin typeface="UTM Avo" panose="02040603050506020204" pitchFamily="18" charset="0"/>
              </a:rPr>
              <a:t>www.dinhtinh.com</a:t>
            </a:r>
            <a:endParaRPr lang="en-US" sz="3000" dirty="0">
              <a:solidFill>
                <a:schemeClr val="bg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5" grpId="0" animBg="1"/>
      <p:bldP spid="22" grpId="0" animBg="1"/>
      <p:bldP spid="25" grpId="0" animBg="1"/>
      <p:bldP spid="34" grpId="0" animBg="1"/>
      <p:bldP spid="41" grpId="0" animBg="1"/>
      <p:bldP spid="43" grpId="0"/>
      <p:bldP spid="44" grpId="0"/>
      <p:bldP spid="45" grpId="0"/>
      <p:bldP spid="47" grpId="0"/>
      <p:bldP spid="49" grpId="0" animBg="1"/>
      <p:bldP spid="51" grpId="0"/>
      <p:bldP spid="53" grpId="0" animBg="1"/>
      <p:bldP spid="18" grpId="0"/>
      <p:bldP spid="19" grpId="0" animBg="1"/>
      <p:bldP spid="23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567771"/>
            <a:ext cx="20729099" cy="1133518"/>
          </a:xfrm>
        </p:spPr>
        <p:txBody>
          <a:bodyPr>
            <a:noAutofit/>
          </a:bodyPr>
          <a:lstStyle/>
          <a:p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Chú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trọng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hơn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b="1" dirty="0" err="1">
                <a:latin typeface="UTM Avo" charset="0"/>
                <a:ea typeface="UTM Avo" charset="0"/>
                <a:cs typeface="UTM Avo" charset="0"/>
              </a:rPr>
              <a:t>về</a:t>
            </a:r>
            <a:r>
              <a:rPr lang="en-US" b="1" dirty="0">
                <a:latin typeface="UTM Avo" charset="0"/>
                <a:ea typeface="UTM Avo" charset="0"/>
                <a:cs typeface="UTM Avo" charset="0"/>
              </a:rPr>
              <a:t> Media</a:t>
            </a:r>
            <a:endParaRPr lang="en-US" dirty="0">
              <a:solidFill>
                <a:schemeClr val="bg2"/>
              </a:solidFill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16770" y="2448386"/>
            <a:ext cx="1553645" cy="1280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9" tIns="45672" rIns="91339" bIns="45672" rtlCol="0" anchor="ctr"/>
          <a:lstStyle/>
          <a:p>
            <a:pPr algn="ctr"/>
            <a:endParaRPr lang="en-US" dirty="0">
              <a:solidFill>
                <a:schemeClr val="accent2"/>
              </a:solidFill>
              <a:latin typeface="UTM Avo" charset="0"/>
              <a:ea typeface="UTM Avo" charset="0"/>
              <a:cs typeface="UTM Avo" charset="0"/>
            </a:endParaRP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6363721" y="1534292"/>
            <a:ext cx="11659739" cy="839116"/>
          </a:xfrm>
          <a:prstGeom prst="rect">
            <a:avLst/>
          </a:prstGeom>
        </p:spPr>
        <p:txBody>
          <a:bodyPr vert="horz" lIns="217490" tIns="108745" rIns="217490" bIns="108745" rtlCol="0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00" dirty="0" err="1">
                <a:latin typeface="UTM Avo" charset="0"/>
                <a:ea typeface="UTM Avo" charset="0"/>
                <a:cs typeface="UTM Avo" charset="0"/>
              </a:rPr>
              <a:t>Thêm</a:t>
            </a:r>
            <a:r>
              <a:rPr lang="en-US" sz="31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100" dirty="0" err="1">
                <a:latin typeface="UTM Avo" charset="0"/>
                <a:ea typeface="UTM Avo" charset="0"/>
                <a:cs typeface="UTM Avo" charset="0"/>
              </a:rPr>
              <a:t>hình</a:t>
            </a:r>
            <a:r>
              <a:rPr lang="en-US" sz="31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100" dirty="0" err="1">
                <a:latin typeface="UTM Avo" charset="0"/>
                <a:ea typeface="UTM Avo" charset="0"/>
                <a:cs typeface="UTM Avo" charset="0"/>
              </a:rPr>
              <a:t>ảnh</a:t>
            </a:r>
            <a:r>
              <a:rPr lang="en-US" sz="3100" dirty="0">
                <a:latin typeface="UTM Avo" charset="0"/>
                <a:ea typeface="UTM Avo" charset="0"/>
                <a:cs typeface="UTM Avo" charset="0"/>
              </a:rPr>
              <a:t>, Video, Social, </a:t>
            </a:r>
            <a:r>
              <a:rPr lang="en-US" sz="3100" dirty="0" err="1">
                <a:latin typeface="UTM Avo" charset="0"/>
                <a:ea typeface="UTM Avo" charset="0"/>
                <a:cs typeface="UTM Avo" charset="0"/>
              </a:rPr>
              <a:t>Bản</a:t>
            </a:r>
            <a:r>
              <a:rPr lang="en-US" sz="3100" dirty="0">
                <a:latin typeface="UTM Avo" charset="0"/>
                <a:ea typeface="UTM Avo" charset="0"/>
                <a:cs typeface="UTM Avo" charset="0"/>
              </a:rPr>
              <a:t> </a:t>
            </a:r>
            <a:r>
              <a:rPr lang="en-US" sz="3100" dirty="0" err="1">
                <a:latin typeface="UTM Avo" charset="0"/>
                <a:ea typeface="UTM Avo" charset="0"/>
                <a:cs typeface="UTM Avo" charset="0"/>
              </a:rPr>
              <a:t>đồ</a:t>
            </a:r>
            <a:r>
              <a:rPr lang="en-US" sz="3100" dirty="0">
                <a:latin typeface="UTM Avo" charset="0"/>
                <a:ea typeface="UTM Avo" charset="0"/>
                <a:cs typeface="UTM Avo" charset="0"/>
              </a:rPr>
              <a:t>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809503" y="5310400"/>
            <a:ext cx="5774988" cy="652949"/>
            <a:chOff x="1848067" y="2697524"/>
            <a:chExt cx="2311184" cy="316190"/>
          </a:xfrm>
        </p:grpSpPr>
        <p:cxnSp>
          <p:nvCxnSpPr>
            <p:cNvPr id="57" name="Straight Connector 56"/>
            <p:cNvCxnSpPr/>
            <p:nvPr/>
          </p:nvCxnSpPr>
          <p:spPr>
            <a:xfrm flipH="1" flipV="1">
              <a:off x="3661285" y="2697524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1848067" y="2697524"/>
              <a:ext cx="181321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3828113" y="4555577"/>
            <a:ext cx="4637946" cy="2330758"/>
            <a:chOff x="838200" y="2992185"/>
            <a:chExt cx="1739003" cy="874035"/>
          </a:xfrm>
        </p:grpSpPr>
        <p:sp>
          <p:nvSpPr>
            <p:cNvPr id="60" name="TextBox 59"/>
            <p:cNvSpPr txBox="1"/>
            <p:nvPr/>
          </p:nvSpPr>
          <p:spPr>
            <a:xfrm>
              <a:off x="838200" y="2992185"/>
              <a:ext cx="1739003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Thêm</a:t>
              </a:r>
              <a:r>
                <a:rPr lang="en-US" sz="32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</a:t>
              </a:r>
              <a:r>
                <a:rPr lang="en-US" sz="32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nhiều</a:t>
              </a:r>
              <a:r>
                <a:rPr lang="en-US" sz="32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Media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38200" y="3326260"/>
              <a:ext cx="1739003" cy="5399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vi-VN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Thêm nhiều tiệp Media hỗ trợ người dùng hiểu hơn về nội dung của bạn, những tài liệu này mô tả diễn giải thêm cho nội dung.</a:t>
              </a:r>
              <a:endParaRPr lang="en-US" sz="21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539252" y="5410394"/>
            <a:ext cx="5348140" cy="509227"/>
            <a:chOff x="7528087" y="2680840"/>
            <a:chExt cx="2061939" cy="316190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7528087" y="2680840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8026053" y="2680840"/>
              <a:ext cx="156397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14897590" y="4612022"/>
            <a:ext cx="4962780" cy="2274313"/>
            <a:chOff x="577600" y="2992185"/>
            <a:chExt cx="1860800" cy="852868"/>
          </a:xfrm>
        </p:grpSpPr>
        <p:sp>
          <p:nvSpPr>
            <p:cNvPr id="68" name="TextBox 67"/>
            <p:cNvSpPr txBox="1"/>
            <p:nvPr/>
          </p:nvSpPr>
          <p:spPr>
            <a:xfrm>
              <a:off x="577600" y="2992185"/>
              <a:ext cx="1860800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Tăng</a:t>
              </a:r>
              <a:r>
                <a:rPr lang="en-US" sz="32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</a:t>
              </a:r>
              <a:r>
                <a:rPr lang="en-US" sz="32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uy</a:t>
              </a:r>
              <a:r>
                <a:rPr lang="en-US" sz="32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</a:t>
              </a:r>
              <a:r>
                <a:rPr lang="en-US" sz="32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tín</a:t>
              </a:r>
              <a:r>
                <a:rPr lang="en-US" sz="32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/ </a:t>
              </a:r>
              <a:r>
                <a:rPr lang="en-US" sz="32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trải</a:t>
              </a:r>
              <a:r>
                <a:rPr lang="en-US" sz="32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</a:t>
              </a:r>
              <a:r>
                <a:rPr lang="en-US" sz="32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nghiệm</a:t>
              </a:r>
              <a:endParaRPr lang="en-US" sz="32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71158" y="3326260"/>
              <a:ext cx="1767242" cy="5187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vi-VN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Bài viết chứa nhiều thông tin hữu ích, giúp tăng uy tín và tăng trải nghiệm người dùng từ đó giữ người dùng được lâu hơn.</a:t>
              </a:r>
              <a:endParaRPr lang="en-US" sz="21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 flipV="1">
            <a:off x="14539252" y="7935988"/>
            <a:ext cx="5348140" cy="866560"/>
            <a:chOff x="7528087" y="2680840"/>
            <a:chExt cx="2061939" cy="316190"/>
          </a:xfrm>
        </p:grpSpPr>
        <p:cxnSp>
          <p:nvCxnSpPr>
            <p:cNvPr id="72" name="Straight Connector 71"/>
            <p:cNvCxnSpPr/>
            <p:nvPr/>
          </p:nvCxnSpPr>
          <p:spPr>
            <a:xfrm flipV="1">
              <a:off x="7528087" y="2680840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8026053" y="2680840"/>
              <a:ext cx="1563973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14076243" y="8004174"/>
            <a:ext cx="5784127" cy="2284454"/>
            <a:chOff x="269635" y="2992185"/>
            <a:chExt cx="2168765" cy="856671"/>
          </a:xfrm>
        </p:grpSpPr>
        <p:sp>
          <p:nvSpPr>
            <p:cNvPr id="75" name="TextBox 74"/>
            <p:cNvSpPr txBox="1"/>
            <p:nvPr/>
          </p:nvSpPr>
          <p:spPr>
            <a:xfrm>
              <a:off x="269635" y="2992185"/>
              <a:ext cx="2168765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Youtube</a:t>
              </a:r>
              <a:r>
                <a:rPr lang="en-US" sz="32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, Social…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71158" y="3326260"/>
              <a:ext cx="1767242" cy="52259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21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Những</a:t>
              </a:r>
              <a:r>
                <a:rPr lang="en-US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Video hay </a:t>
              </a:r>
              <a:r>
                <a:rPr lang="en-US" sz="21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bài</a:t>
              </a:r>
              <a:r>
                <a:rPr lang="en-US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</a:t>
              </a:r>
              <a:r>
                <a:rPr lang="en-US" sz="21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trên</a:t>
              </a:r>
              <a:r>
                <a:rPr lang="en-US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Social </a:t>
              </a:r>
              <a:r>
                <a:rPr lang="en-US" sz="21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cũng</a:t>
              </a:r>
              <a:r>
                <a:rPr lang="en-US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</a:t>
              </a:r>
              <a:r>
                <a:rPr lang="en-US" sz="21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giúp</a:t>
              </a:r>
              <a:r>
                <a:rPr lang="en-US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</a:t>
              </a:r>
              <a:r>
                <a:rPr lang="en-US" sz="21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phần</a:t>
              </a:r>
              <a:r>
                <a:rPr lang="en-US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</a:t>
              </a:r>
              <a:r>
                <a:rPr lang="en-US" sz="21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nào</a:t>
              </a:r>
              <a:r>
                <a:rPr lang="en-US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</a:t>
              </a:r>
              <a:r>
                <a:rPr lang="en-US" sz="21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giữ</a:t>
              </a:r>
              <a:r>
                <a:rPr lang="en-US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</a:t>
              </a:r>
              <a:r>
                <a:rPr lang="en-US" sz="21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chân</a:t>
              </a:r>
              <a:r>
                <a:rPr lang="en-US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</a:t>
              </a:r>
              <a:r>
                <a:rPr lang="en-US" sz="21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người</a:t>
              </a:r>
              <a:r>
                <a:rPr lang="en-US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dung </a:t>
              </a:r>
              <a:r>
                <a:rPr lang="en-US" sz="21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và</a:t>
              </a:r>
              <a:r>
                <a:rPr lang="en-US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</a:t>
              </a:r>
              <a:r>
                <a:rPr lang="en-US" sz="21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tăng</a:t>
              </a:r>
              <a:r>
                <a:rPr lang="en-US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</a:t>
              </a:r>
              <a:r>
                <a:rPr lang="en-US" sz="21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được</a:t>
              </a:r>
              <a:r>
                <a:rPr lang="en-US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</a:t>
              </a:r>
              <a:r>
                <a:rPr lang="en-US" sz="21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uy</a:t>
              </a:r>
              <a:r>
                <a:rPr lang="en-US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</a:t>
              </a:r>
              <a:r>
                <a:rPr lang="en-US" sz="21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tín</a:t>
              </a:r>
              <a:r>
                <a:rPr lang="en-US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</a:t>
              </a:r>
              <a:r>
                <a:rPr lang="en-US" sz="21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bài</a:t>
              </a:r>
              <a:r>
                <a:rPr lang="en-US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</a:t>
              </a:r>
              <a:r>
                <a:rPr lang="en-US" sz="21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viết</a:t>
              </a:r>
              <a:r>
                <a:rPr lang="en-US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.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 flipV="1">
            <a:off x="3809503" y="7935988"/>
            <a:ext cx="5774988" cy="856400"/>
            <a:chOff x="1848067" y="2697524"/>
            <a:chExt cx="2311184" cy="316190"/>
          </a:xfrm>
        </p:grpSpPr>
        <p:cxnSp>
          <p:nvCxnSpPr>
            <p:cNvPr id="78" name="Straight Connector 77"/>
            <p:cNvCxnSpPr/>
            <p:nvPr/>
          </p:nvCxnSpPr>
          <p:spPr>
            <a:xfrm flipH="1" flipV="1">
              <a:off x="3661285" y="2697524"/>
              <a:ext cx="497966" cy="31619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1848067" y="2697524"/>
              <a:ext cx="1813219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3828113" y="8014317"/>
            <a:ext cx="4267756" cy="2274313"/>
            <a:chOff x="838200" y="2992185"/>
            <a:chExt cx="1600200" cy="852868"/>
          </a:xfrm>
        </p:grpSpPr>
        <p:sp>
          <p:nvSpPr>
            <p:cNvPr id="81" name="TextBox 80"/>
            <p:cNvSpPr txBox="1"/>
            <p:nvPr/>
          </p:nvSpPr>
          <p:spPr>
            <a:xfrm>
              <a:off x="838200" y="2992185"/>
              <a:ext cx="1600200" cy="2192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Hình</a:t>
              </a:r>
              <a:r>
                <a:rPr lang="en-US" sz="32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 </a:t>
              </a:r>
              <a:r>
                <a:rPr lang="en-US" sz="3200" dirty="0" err="1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ảnh</a:t>
              </a:r>
              <a:endParaRPr lang="en-US" sz="32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8200" y="3326260"/>
              <a:ext cx="1600200" cy="51879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vi-VN" sz="2100" dirty="0">
                  <a:solidFill>
                    <a:schemeClr val="tx2"/>
                  </a:solidFill>
                  <a:latin typeface="UTM Avo" charset="0"/>
                  <a:ea typeface="UTM Avo" charset="0"/>
                  <a:cs typeface="UTM Avo" charset="0"/>
                </a:rPr>
                <a:t>Thêm nhiều hình ảnh rõ nét, mô tả đúng nội dung cần truyền tải trong bài viết. Chú ý dung lượng ảnh.</a:t>
              </a:r>
              <a:endParaRPr lang="en-US" sz="2100" dirty="0">
                <a:solidFill>
                  <a:schemeClr val="tx2"/>
                </a:solidFill>
                <a:latin typeface="UTM Avo" charset="0"/>
                <a:ea typeface="UTM Avo" charset="0"/>
                <a:cs typeface="UTM Avo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719343" y="4519794"/>
            <a:ext cx="4441138" cy="5758694"/>
            <a:chOff x="10718172" y="4638836"/>
            <a:chExt cx="3366534" cy="4365286"/>
          </a:xfrm>
        </p:grpSpPr>
        <p:sp>
          <p:nvSpPr>
            <p:cNvPr id="36" name="Freeform 117"/>
            <p:cNvSpPr>
              <a:spLocks noChangeArrowheads="1"/>
            </p:cNvSpPr>
            <p:nvPr/>
          </p:nvSpPr>
          <p:spPr bwMode="auto">
            <a:xfrm>
              <a:off x="12403874" y="7805617"/>
              <a:ext cx="350782" cy="711308"/>
            </a:xfrm>
            <a:custGeom>
              <a:avLst/>
              <a:gdLst>
                <a:gd name="T0" fmla="*/ 317 w 318"/>
                <a:gd name="T1" fmla="*/ 309 h 646"/>
                <a:gd name="T2" fmla="*/ 0 w 318"/>
                <a:gd name="T3" fmla="*/ 0 h 646"/>
                <a:gd name="T4" fmla="*/ 179 w 318"/>
                <a:gd name="T5" fmla="*/ 645 h 646"/>
                <a:gd name="T6" fmla="*/ 317 w 318"/>
                <a:gd name="T7" fmla="*/ 309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8" h="646">
                  <a:moveTo>
                    <a:pt x="317" y="309"/>
                  </a:moveTo>
                  <a:lnTo>
                    <a:pt x="0" y="0"/>
                  </a:lnTo>
                  <a:lnTo>
                    <a:pt x="179" y="645"/>
                  </a:lnTo>
                  <a:lnTo>
                    <a:pt x="317" y="30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Freeform 118"/>
            <p:cNvSpPr>
              <a:spLocks noChangeArrowheads="1"/>
            </p:cNvSpPr>
            <p:nvPr/>
          </p:nvSpPr>
          <p:spPr bwMode="auto">
            <a:xfrm>
              <a:off x="12053092" y="7805617"/>
              <a:ext cx="355655" cy="725925"/>
            </a:xfrm>
            <a:custGeom>
              <a:avLst/>
              <a:gdLst>
                <a:gd name="T0" fmla="*/ 0 w 320"/>
                <a:gd name="T1" fmla="*/ 309 h 655"/>
                <a:gd name="T2" fmla="*/ 138 w 320"/>
                <a:gd name="T3" fmla="*/ 654 h 655"/>
                <a:gd name="T4" fmla="*/ 319 w 320"/>
                <a:gd name="T5" fmla="*/ 0 h 655"/>
                <a:gd name="T6" fmla="*/ 0 w 320"/>
                <a:gd name="T7" fmla="*/ 309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0" h="655">
                  <a:moveTo>
                    <a:pt x="0" y="309"/>
                  </a:moveTo>
                  <a:lnTo>
                    <a:pt x="138" y="654"/>
                  </a:lnTo>
                  <a:lnTo>
                    <a:pt x="319" y="0"/>
                  </a:lnTo>
                  <a:lnTo>
                    <a:pt x="0" y="309"/>
                  </a:lnTo>
                </a:path>
              </a:pathLst>
            </a:custGeom>
            <a:solidFill>
              <a:srgbClr val="D6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Freeform 119"/>
            <p:cNvSpPr>
              <a:spLocks noChangeArrowheads="1"/>
            </p:cNvSpPr>
            <p:nvPr/>
          </p:nvSpPr>
          <p:spPr bwMode="auto">
            <a:xfrm>
              <a:off x="11965397" y="7674075"/>
              <a:ext cx="438477" cy="477453"/>
            </a:xfrm>
            <a:custGeom>
              <a:avLst/>
              <a:gdLst>
                <a:gd name="T0" fmla="*/ 0 w 397"/>
                <a:gd name="T1" fmla="*/ 0 h 431"/>
                <a:gd name="T2" fmla="*/ 0 w 397"/>
                <a:gd name="T3" fmla="*/ 0 h 431"/>
                <a:gd name="T4" fmla="*/ 0 w 397"/>
                <a:gd name="T5" fmla="*/ 0 h 431"/>
                <a:gd name="T6" fmla="*/ 0 w 397"/>
                <a:gd name="T7" fmla="*/ 224 h 431"/>
                <a:gd name="T8" fmla="*/ 77 w 397"/>
                <a:gd name="T9" fmla="*/ 430 h 431"/>
                <a:gd name="T10" fmla="*/ 396 w 397"/>
                <a:gd name="T11" fmla="*/ 121 h 431"/>
                <a:gd name="T12" fmla="*/ 0 w 397"/>
                <a:gd name="T13" fmla="*/ 0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7" h="43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224"/>
                    <a:pt x="0" y="224"/>
                    <a:pt x="0" y="224"/>
                  </a:cubicBezTo>
                  <a:cubicBezTo>
                    <a:pt x="77" y="430"/>
                    <a:pt x="77" y="430"/>
                    <a:pt x="77" y="430"/>
                  </a:cubicBezTo>
                  <a:cubicBezTo>
                    <a:pt x="396" y="121"/>
                    <a:pt x="396" y="121"/>
                    <a:pt x="396" y="121"/>
                  </a:cubicBezTo>
                  <a:cubicBezTo>
                    <a:pt x="249" y="121"/>
                    <a:pt x="112" y="69"/>
                    <a:pt x="0" y="0"/>
                  </a:cubicBezTo>
                </a:path>
              </a:pathLst>
            </a:custGeom>
            <a:solidFill>
              <a:srgbClr val="F7F8F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Freeform 120"/>
            <p:cNvSpPr>
              <a:spLocks noChangeArrowheads="1"/>
            </p:cNvSpPr>
            <p:nvPr/>
          </p:nvSpPr>
          <p:spPr bwMode="auto">
            <a:xfrm>
              <a:off x="12403874" y="7674075"/>
              <a:ext cx="438477" cy="477453"/>
            </a:xfrm>
            <a:custGeom>
              <a:avLst/>
              <a:gdLst>
                <a:gd name="T0" fmla="*/ 395 w 396"/>
                <a:gd name="T1" fmla="*/ 224 h 431"/>
                <a:gd name="T2" fmla="*/ 395 w 396"/>
                <a:gd name="T3" fmla="*/ 224 h 431"/>
                <a:gd name="T4" fmla="*/ 395 w 396"/>
                <a:gd name="T5" fmla="*/ 224 h 431"/>
                <a:gd name="T6" fmla="*/ 395 w 396"/>
                <a:gd name="T7" fmla="*/ 0 h 431"/>
                <a:gd name="T8" fmla="*/ 395 w 396"/>
                <a:gd name="T9" fmla="*/ 0 h 431"/>
                <a:gd name="T10" fmla="*/ 0 w 396"/>
                <a:gd name="T11" fmla="*/ 121 h 431"/>
                <a:gd name="T12" fmla="*/ 317 w 396"/>
                <a:gd name="T13" fmla="*/ 430 h 431"/>
                <a:gd name="T14" fmla="*/ 395 w 396"/>
                <a:gd name="T15" fmla="*/ 224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6" h="431">
                  <a:moveTo>
                    <a:pt x="395" y="224"/>
                  </a:moveTo>
                  <a:lnTo>
                    <a:pt x="395" y="224"/>
                  </a:lnTo>
                  <a:lnTo>
                    <a:pt x="395" y="224"/>
                  </a:lnTo>
                  <a:cubicBezTo>
                    <a:pt x="395" y="0"/>
                    <a:pt x="395" y="0"/>
                    <a:pt x="395" y="0"/>
                  </a:cubicBezTo>
                  <a:lnTo>
                    <a:pt x="395" y="0"/>
                  </a:lnTo>
                  <a:cubicBezTo>
                    <a:pt x="283" y="69"/>
                    <a:pt x="145" y="121"/>
                    <a:pt x="0" y="121"/>
                  </a:cubicBezTo>
                  <a:cubicBezTo>
                    <a:pt x="317" y="430"/>
                    <a:pt x="317" y="430"/>
                    <a:pt x="317" y="430"/>
                  </a:cubicBezTo>
                  <a:lnTo>
                    <a:pt x="395" y="224"/>
                  </a:lnTo>
                </a:path>
              </a:pathLst>
            </a:custGeom>
            <a:solidFill>
              <a:srgbClr val="D6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Freeform 121"/>
            <p:cNvSpPr>
              <a:spLocks noChangeArrowheads="1"/>
            </p:cNvSpPr>
            <p:nvPr/>
          </p:nvSpPr>
          <p:spPr bwMode="auto">
            <a:xfrm>
              <a:off x="11604871" y="7674075"/>
              <a:ext cx="2479835" cy="1330047"/>
            </a:xfrm>
            <a:custGeom>
              <a:avLst/>
              <a:gdLst>
                <a:gd name="T0" fmla="*/ 1548 w 2246"/>
                <a:gd name="T1" fmla="*/ 0 h 1206"/>
                <a:gd name="T2" fmla="*/ 1548 w 2246"/>
                <a:gd name="T3" fmla="*/ 0 h 1206"/>
                <a:gd name="T4" fmla="*/ 1118 w 2246"/>
                <a:gd name="T5" fmla="*/ 0 h 1206"/>
                <a:gd name="T6" fmla="*/ 1118 w 2246"/>
                <a:gd name="T7" fmla="*/ 224 h 1206"/>
                <a:gd name="T8" fmla="*/ 902 w 2246"/>
                <a:gd name="T9" fmla="*/ 766 h 1206"/>
                <a:gd name="T10" fmla="*/ 723 w 2246"/>
                <a:gd name="T11" fmla="*/ 121 h 1206"/>
                <a:gd name="T12" fmla="*/ 542 w 2246"/>
                <a:gd name="T13" fmla="*/ 775 h 1206"/>
                <a:gd name="T14" fmla="*/ 327 w 2246"/>
                <a:gd name="T15" fmla="*/ 224 h 1206"/>
                <a:gd name="T16" fmla="*/ 0 w 2246"/>
                <a:gd name="T17" fmla="*/ 551 h 1206"/>
                <a:gd name="T18" fmla="*/ 654 w 2246"/>
                <a:gd name="T19" fmla="*/ 1205 h 1206"/>
                <a:gd name="T20" fmla="*/ 714 w 2246"/>
                <a:gd name="T21" fmla="*/ 1205 h 1206"/>
                <a:gd name="T22" fmla="*/ 1341 w 2246"/>
                <a:gd name="T23" fmla="*/ 1205 h 1206"/>
                <a:gd name="T24" fmla="*/ 2245 w 2246"/>
                <a:gd name="T25" fmla="*/ 1205 h 1206"/>
                <a:gd name="T26" fmla="*/ 2245 w 2246"/>
                <a:gd name="T27" fmla="*/ 697 h 1206"/>
                <a:gd name="T28" fmla="*/ 2245 w 2246"/>
                <a:gd name="T29" fmla="*/ 697 h 1206"/>
                <a:gd name="T30" fmla="*/ 1548 w 2246"/>
                <a:gd name="T31" fmla="*/ 0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46" h="1206">
                  <a:moveTo>
                    <a:pt x="1548" y="0"/>
                  </a:moveTo>
                  <a:lnTo>
                    <a:pt x="1548" y="0"/>
                  </a:lnTo>
                  <a:cubicBezTo>
                    <a:pt x="1118" y="0"/>
                    <a:pt x="1118" y="0"/>
                    <a:pt x="1118" y="0"/>
                  </a:cubicBezTo>
                  <a:cubicBezTo>
                    <a:pt x="1118" y="224"/>
                    <a:pt x="1118" y="224"/>
                    <a:pt x="1118" y="224"/>
                  </a:cubicBezTo>
                  <a:cubicBezTo>
                    <a:pt x="902" y="766"/>
                    <a:pt x="902" y="766"/>
                    <a:pt x="902" y="766"/>
                  </a:cubicBezTo>
                  <a:cubicBezTo>
                    <a:pt x="723" y="121"/>
                    <a:pt x="723" y="121"/>
                    <a:pt x="723" y="121"/>
                  </a:cubicBezTo>
                  <a:cubicBezTo>
                    <a:pt x="542" y="775"/>
                    <a:pt x="542" y="775"/>
                    <a:pt x="542" y="775"/>
                  </a:cubicBezTo>
                  <a:cubicBezTo>
                    <a:pt x="327" y="224"/>
                    <a:pt x="327" y="224"/>
                    <a:pt x="327" y="224"/>
                  </a:cubicBezTo>
                  <a:cubicBezTo>
                    <a:pt x="0" y="551"/>
                    <a:pt x="0" y="551"/>
                    <a:pt x="0" y="551"/>
                  </a:cubicBezTo>
                  <a:cubicBezTo>
                    <a:pt x="654" y="1205"/>
                    <a:pt x="654" y="1205"/>
                    <a:pt x="654" y="1205"/>
                  </a:cubicBezTo>
                  <a:cubicBezTo>
                    <a:pt x="714" y="1205"/>
                    <a:pt x="714" y="1205"/>
                    <a:pt x="714" y="1205"/>
                  </a:cubicBezTo>
                  <a:cubicBezTo>
                    <a:pt x="1341" y="1205"/>
                    <a:pt x="1341" y="1205"/>
                    <a:pt x="1341" y="1205"/>
                  </a:cubicBezTo>
                  <a:cubicBezTo>
                    <a:pt x="2245" y="1205"/>
                    <a:pt x="2245" y="1205"/>
                    <a:pt x="2245" y="1205"/>
                  </a:cubicBezTo>
                  <a:cubicBezTo>
                    <a:pt x="2245" y="697"/>
                    <a:pt x="2245" y="697"/>
                    <a:pt x="2245" y="697"/>
                  </a:cubicBezTo>
                  <a:lnTo>
                    <a:pt x="2245" y="697"/>
                  </a:lnTo>
                  <a:cubicBezTo>
                    <a:pt x="2245" y="310"/>
                    <a:pt x="1935" y="0"/>
                    <a:pt x="1548" y="0"/>
                  </a:cubicBezTo>
                </a:path>
              </a:pathLst>
            </a:custGeom>
            <a:solidFill>
              <a:srgbClr val="29292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Freeform 122"/>
            <p:cNvSpPr>
              <a:spLocks noChangeArrowheads="1"/>
            </p:cNvSpPr>
            <p:nvPr/>
          </p:nvSpPr>
          <p:spPr bwMode="auto">
            <a:xfrm>
              <a:off x="11707184" y="7674075"/>
              <a:ext cx="258213" cy="248469"/>
            </a:xfrm>
            <a:custGeom>
              <a:avLst/>
              <a:gdLst>
                <a:gd name="T0" fmla="*/ 233 w 234"/>
                <a:gd name="T1" fmla="*/ 0 h 225"/>
                <a:gd name="T2" fmla="*/ 0 w 234"/>
                <a:gd name="T3" fmla="*/ 0 h 225"/>
                <a:gd name="T4" fmla="*/ 233 w 234"/>
                <a:gd name="T5" fmla="*/ 224 h 225"/>
                <a:gd name="T6" fmla="*/ 233 w 234"/>
                <a:gd name="T7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4" h="225">
                  <a:moveTo>
                    <a:pt x="233" y="0"/>
                  </a:moveTo>
                  <a:lnTo>
                    <a:pt x="0" y="0"/>
                  </a:lnTo>
                  <a:lnTo>
                    <a:pt x="233" y="224"/>
                  </a:lnTo>
                  <a:lnTo>
                    <a:pt x="233" y="0"/>
                  </a:lnTo>
                </a:path>
              </a:pathLst>
            </a:custGeom>
            <a:solidFill>
              <a:srgbClr val="2E323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Freeform 123"/>
            <p:cNvSpPr>
              <a:spLocks noChangeArrowheads="1"/>
            </p:cNvSpPr>
            <p:nvPr/>
          </p:nvSpPr>
          <p:spPr bwMode="auto">
            <a:xfrm>
              <a:off x="10718172" y="7674075"/>
              <a:ext cx="1607751" cy="1330047"/>
            </a:xfrm>
            <a:custGeom>
              <a:avLst/>
              <a:gdLst>
                <a:gd name="T0" fmla="*/ 801 w 1456"/>
                <a:gd name="T1" fmla="*/ 551 h 1206"/>
                <a:gd name="T2" fmla="*/ 801 w 1456"/>
                <a:gd name="T3" fmla="*/ 551 h 1206"/>
                <a:gd name="T4" fmla="*/ 1128 w 1456"/>
                <a:gd name="T5" fmla="*/ 224 h 1206"/>
                <a:gd name="T6" fmla="*/ 895 w 1456"/>
                <a:gd name="T7" fmla="*/ 0 h 1206"/>
                <a:gd name="T8" fmla="*/ 697 w 1456"/>
                <a:gd name="T9" fmla="*/ 0 h 1206"/>
                <a:gd name="T10" fmla="*/ 697 w 1456"/>
                <a:gd name="T11" fmla="*/ 0 h 1206"/>
                <a:gd name="T12" fmla="*/ 0 w 1456"/>
                <a:gd name="T13" fmla="*/ 697 h 1206"/>
                <a:gd name="T14" fmla="*/ 0 w 1456"/>
                <a:gd name="T15" fmla="*/ 1205 h 1206"/>
                <a:gd name="T16" fmla="*/ 904 w 1456"/>
                <a:gd name="T17" fmla="*/ 1205 h 1206"/>
                <a:gd name="T18" fmla="*/ 1455 w 1456"/>
                <a:gd name="T19" fmla="*/ 1205 h 1206"/>
                <a:gd name="T20" fmla="*/ 801 w 1456"/>
                <a:gd name="T21" fmla="*/ 551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56" h="1206">
                  <a:moveTo>
                    <a:pt x="801" y="551"/>
                  </a:moveTo>
                  <a:lnTo>
                    <a:pt x="801" y="551"/>
                  </a:lnTo>
                  <a:cubicBezTo>
                    <a:pt x="1128" y="224"/>
                    <a:pt x="1128" y="224"/>
                    <a:pt x="1128" y="224"/>
                  </a:cubicBezTo>
                  <a:cubicBezTo>
                    <a:pt x="895" y="0"/>
                    <a:pt x="895" y="0"/>
                    <a:pt x="895" y="0"/>
                  </a:cubicBezTo>
                  <a:cubicBezTo>
                    <a:pt x="697" y="0"/>
                    <a:pt x="697" y="0"/>
                    <a:pt x="697" y="0"/>
                  </a:cubicBezTo>
                  <a:lnTo>
                    <a:pt x="697" y="0"/>
                  </a:lnTo>
                  <a:cubicBezTo>
                    <a:pt x="310" y="0"/>
                    <a:pt x="0" y="310"/>
                    <a:pt x="0" y="697"/>
                  </a:cubicBezTo>
                  <a:cubicBezTo>
                    <a:pt x="0" y="1205"/>
                    <a:pt x="0" y="1205"/>
                    <a:pt x="0" y="1205"/>
                  </a:cubicBezTo>
                  <a:cubicBezTo>
                    <a:pt x="904" y="1205"/>
                    <a:pt x="904" y="1205"/>
                    <a:pt x="904" y="1205"/>
                  </a:cubicBezTo>
                  <a:cubicBezTo>
                    <a:pt x="1455" y="1205"/>
                    <a:pt x="1455" y="1205"/>
                    <a:pt x="1455" y="1205"/>
                  </a:cubicBezTo>
                  <a:lnTo>
                    <a:pt x="801" y="551"/>
                  </a:lnTo>
                </a:path>
              </a:pathLst>
            </a:custGeom>
            <a:solidFill>
              <a:srgbClr val="53535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124"/>
            <p:cNvSpPr>
              <a:spLocks noChangeArrowheads="1"/>
            </p:cNvSpPr>
            <p:nvPr/>
          </p:nvSpPr>
          <p:spPr bwMode="auto">
            <a:xfrm>
              <a:off x="12204125" y="7805617"/>
              <a:ext cx="399502" cy="399502"/>
            </a:xfrm>
            <a:custGeom>
              <a:avLst/>
              <a:gdLst>
                <a:gd name="T0" fmla="*/ 360 w 361"/>
                <a:gd name="T1" fmla="*/ 180 h 362"/>
                <a:gd name="T2" fmla="*/ 181 w 361"/>
                <a:gd name="T3" fmla="*/ 361 h 362"/>
                <a:gd name="T4" fmla="*/ 0 w 361"/>
                <a:gd name="T5" fmla="*/ 180 h 362"/>
                <a:gd name="T6" fmla="*/ 181 w 361"/>
                <a:gd name="T7" fmla="*/ 0 h 362"/>
                <a:gd name="T8" fmla="*/ 360 w 361"/>
                <a:gd name="T9" fmla="*/ 18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1" h="362">
                  <a:moveTo>
                    <a:pt x="360" y="180"/>
                  </a:moveTo>
                  <a:lnTo>
                    <a:pt x="181" y="361"/>
                  </a:lnTo>
                  <a:lnTo>
                    <a:pt x="0" y="180"/>
                  </a:lnTo>
                  <a:lnTo>
                    <a:pt x="181" y="0"/>
                  </a:lnTo>
                  <a:lnTo>
                    <a:pt x="360" y="180"/>
                  </a:lnTo>
                </a:path>
              </a:pathLst>
            </a:custGeom>
            <a:solidFill>
              <a:srgbClr val="535353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Freeform 125"/>
            <p:cNvSpPr>
              <a:spLocks noChangeArrowheads="1"/>
            </p:cNvSpPr>
            <p:nvPr/>
          </p:nvSpPr>
          <p:spPr bwMode="auto">
            <a:xfrm>
              <a:off x="11483073" y="5184496"/>
              <a:ext cx="925675" cy="1846479"/>
            </a:xfrm>
            <a:custGeom>
              <a:avLst/>
              <a:gdLst>
                <a:gd name="T0" fmla="*/ 327 w 836"/>
                <a:gd name="T1" fmla="*/ 835 h 1670"/>
                <a:gd name="T2" fmla="*/ 327 w 836"/>
                <a:gd name="T3" fmla="*/ 835 h 1670"/>
                <a:gd name="T4" fmla="*/ 835 w 836"/>
                <a:gd name="T5" fmla="*/ 327 h 1670"/>
                <a:gd name="T6" fmla="*/ 835 w 836"/>
                <a:gd name="T7" fmla="*/ 0 h 1670"/>
                <a:gd name="T8" fmla="*/ 0 w 836"/>
                <a:gd name="T9" fmla="*/ 835 h 1670"/>
                <a:gd name="T10" fmla="*/ 835 w 836"/>
                <a:gd name="T11" fmla="*/ 1669 h 1670"/>
                <a:gd name="T12" fmla="*/ 835 w 836"/>
                <a:gd name="T13" fmla="*/ 1350 h 1670"/>
                <a:gd name="T14" fmla="*/ 327 w 836"/>
                <a:gd name="T15" fmla="*/ 835 h 1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6" h="1670">
                  <a:moveTo>
                    <a:pt x="327" y="835"/>
                  </a:moveTo>
                  <a:lnTo>
                    <a:pt x="327" y="835"/>
                  </a:lnTo>
                  <a:cubicBezTo>
                    <a:pt x="327" y="551"/>
                    <a:pt x="551" y="327"/>
                    <a:pt x="835" y="327"/>
                  </a:cubicBezTo>
                  <a:cubicBezTo>
                    <a:pt x="835" y="0"/>
                    <a:pt x="835" y="0"/>
                    <a:pt x="835" y="0"/>
                  </a:cubicBezTo>
                  <a:cubicBezTo>
                    <a:pt x="379" y="0"/>
                    <a:pt x="0" y="379"/>
                    <a:pt x="0" y="835"/>
                  </a:cubicBezTo>
                  <a:cubicBezTo>
                    <a:pt x="0" y="1300"/>
                    <a:pt x="379" y="1669"/>
                    <a:pt x="835" y="1669"/>
                  </a:cubicBezTo>
                  <a:cubicBezTo>
                    <a:pt x="835" y="1350"/>
                    <a:pt x="835" y="1350"/>
                    <a:pt x="835" y="1350"/>
                  </a:cubicBezTo>
                  <a:cubicBezTo>
                    <a:pt x="551" y="1350"/>
                    <a:pt x="327" y="1119"/>
                    <a:pt x="327" y="83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Freeform 126"/>
            <p:cNvSpPr>
              <a:spLocks noChangeArrowheads="1"/>
            </p:cNvSpPr>
            <p:nvPr/>
          </p:nvSpPr>
          <p:spPr bwMode="auto">
            <a:xfrm>
              <a:off x="12403874" y="5793494"/>
              <a:ext cx="311806" cy="628483"/>
            </a:xfrm>
            <a:custGeom>
              <a:avLst/>
              <a:gdLst>
                <a:gd name="T0" fmla="*/ 283 w 284"/>
                <a:gd name="T1" fmla="*/ 284 h 569"/>
                <a:gd name="T2" fmla="*/ 283 w 284"/>
                <a:gd name="T3" fmla="*/ 284 h 569"/>
                <a:gd name="T4" fmla="*/ 0 w 284"/>
                <a:gd name="T5" fmla="*/ 0 h 569"/>
                <a:gd name="T6" fmla="*/ 0 w 284"/>
                <a:gd name="T7" fmla="*/ 568 h 569"/>
                <a:gd name="T8" fmla="*/ 283 w 284"/>
                <a:gd name="T9" fmla="*/ 284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569">
                  <a:moveTo>
                    <a:pt x="283" y="284"/>
                  </a:moveTo>
                  <a:lnTo>
                    <a:pt x="283" y="284"/>
                  </a:lnTo>
                  <a:cubicBezTo>
                    <a:pt x="283" y="129"/>
                    <a:pt x="154" y="0"/>
                    <a:pt x="0" y="0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154" y="568"/>
                    <a:pt x="283" y="439"/>
                    <a:pt x="283" y="284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127"/>
            <p:cNvSpPr>
              <a:spLocks noChangeArrowheads="1"/>
            </p:cNvSpPr>
            <p:nvPr/>
          </p:nvSpPr>
          <p:spPr bwMode="auto">
            <a:xfrm>
              <a:off x="12092068" y="5793494"/>
              <a:ext cx="316680" cy="628483"/>
            </a:xfrm>
            <a:custGeom>
              <a:avLst/>
              <a:gdLst>
                <a:gd name="T0" fmla="*/ 0 w 285"/>
                <a:gd name="T1" fmla="*/ 284 h 569"/>
                <a:gd name="T2" fmla="*/ 0 w 285"/>
                <a:gd name="T3" fmla="*/ 284 h 569"/>
                <a:gd name="T4" fmla="*/ 284 w 285"/>
                <a:gd name="T5" fmla="*/ 568 h 569"/>
                <a:gd name="T6" fmla="*/ 284 w 285"/>
                <a:gd name="T7" fmla="*/ 0 h 569"/>
                <a:gd name="T8" fmla="*/ 0 w 285"/>
                <a:gd name="T9" fmla="*/ 284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569">
                  <a:moveTo>
                    <a:pt x="0" y="284"/>
                  </a:moveTo>
                  <a:lnTo>
                    <a:pt x="0" y="284"/>
                  </a:lnTo>
                  <a:cubicBezTo>
                    <a:pt x="0" y="439"/>
                    <a:pt x="129" y="568"/>
                    <a:pt x="284" y="568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129" y="0"/>
                    <a:pt x="0" y="129"/>
                    <a:pt x="0" y="284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Freeform 128"/>
            <p:cNvSpPr>
              <a:spLocks noChangeArrowheads="1"/>
            </p:cNvSpPr>
            <p:nvPr/>
          </p:nvSpPr>
          <p:spPr bwMode="auto">
            <a:xfrm>
              <a:off x="12403874" y="5184496"/>
              <a:ext cx="920804" cy="1846479"/>
            </a:xfrm>
            <a:custGeom>
              <a:avLst/>
              <a:gdLst>
                <a:gd name="T0" fmla="*/ 834 w 835"/>
                <a:gd name="T1" fmla="*/ 835 h 1670"/>
                <a:gd name="T2" fmla="*/ 834 w 835"/>
                <a:gd name="T3" fmla="*/ 835 h 1670"/>
                <a:gd name="T4" fmla="*/ 0 w 835"/>
                <a:gd name="T5" fmla="*/ 0 h 1670"/>
                <a:gd name="T6" fmla="*/ 0 w 835"/>
                <a:gd name="T7" fmla="*/ 327 h 1670"/>
                <a:gd name="T8" fmla="*/ 515 w 835"/>
                <a:gd name="T9" fmla="*/ 835 h 1670"/>
                <a:gd name="T10" fmla="*/ 0 w 835"/>
                <a:gd name="T11" fmla="*/ 1350 h 1670"/>
                <a:gd name="T12" fmla="*/ 0 w 835"/>
                <a:gd name="T13" fmla="*/ 1669 h 1670"/>
                <a:gd name="T14" fmla="*/ 834 w 835"/>
                <a:gd name="T15" fmla="*/ 835 h 1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5" h="1670">
                  <a:moveTo>
                    <a:pt x="834" y="835"/>
                  </a:moveTo>
                  <a:lnTo>
                    <a:pt x="834" y="835"/>
                  </a:lnTo>
                  <a:cubicBezTo>
                    <a:pt x="834" y="379"/>
                    <a:pt x="464" y="0"/>
                    <a:pt x="0" y="0"/>
                  </a:cubicBezTo>
                  <a:cubicBezTo>
                    <a:pt x="0" y="327"/>
                    <a:pt x="0" y="327"/>
                    <a:pt x="0" y="327"/>
                  </a:cubicBezTo>
                  <a:cubicBezTo>
                    <a:pt x="283" y="327"/>
                    <a:pt x="515" y="551"/>
                    <a:pt x="515" y="835"/>
                  </a:cubicBezTo>
                  <a:cubicBezTo>
                    <a:pt x="515" y="1119"/>
                    <a:pt x="283" y="1350"/>
                    <a:pt x="0" y="1350"/>
                  </a:cubicBezTo>
                  <a:cubicBezTo>
                    <a:pt x="0" y="1669"/>
                    <a:pt x="0" y="1669"/>
                    <a:pt x="0" y="1669"/>
                  </a:cubicBezTo>
                  <a:cubicBezTo>
                    <a:pt x="464" y="1669"/>
                    <a:pt x="834" y="1300"/>
                    <a:pt x="834" y="835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Freeform 129"/>
            <p:cNvSpPr>
              <a:spLocks noChangeArrowheads="1"/>
            </p:cNvSpPr>
            <p:nvPr/>
          </p:nvSpPr>
          <p:spPr bwMode="auto">
            <a:xfrm>
              <a:off x="10937412" y="4638836"/>
              <a:ext cx="1466462" cy="2928056"/>
            </a:xfrm>
            <a:custGeom>
              <a:avLst/>
              <a:gdLst>
                <a:gd name="T0" fmla="*/ 267 w 1327"/>
                <a:gd name="T1" fmla="*/ 1325 h 2650"/>
                <a:gd name="T2" fmla="*/ 267 w 1327"/>
                <a:gd name="T3" fmla="*/ 1325 h 2650"/>
                <a:gd name="T4" fmla="*/ 1326 w 1327"/>
                <a:gd name="T5" fmla="*/ 266 h 2650"/>
                <a:gd name="T6" fmla="*/ 1326 w 1327"/>
                <a:gd name="T7" fmla="*/ 0 h 2650"/>
                <a:gd name="T8" fmla="*/ 0 w 1327"/>
                <a:gd name="T9" fmla="*/ 1325 h 2650"/>
                <a:gd name="T10" fmla="*/ 1326 w 1327"/>
                <a:gd name="T11" fmla="*/ 2649 h 2650"/>
                <a:gd name="T12" fmla="*/ 1326 w 1327"/>
                <a:gd name="T13" fmla="*/ 2383 h 2650"/>
                <a:gd name="T14" fmla="*/ 267 w 1327"/>
                <a:gd name="T15" fmla="*/ 1325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7" h="2650">
                  <a:moveTo>
                    <a:pt x="267" y="1325"/>
                  </a:moveTo>
                  <a:lnTo>
                    <a:pt x="267" y="1325"/>
                  </a:lnTo>
                  <a:cubicBezTo>
                    <a:pt x="267" y="740"/>
                    <a:pt x="740" y="266"/>
                    <a:pt x="1326" y="266"/>
                  </a:cubicBezTo>
                  <a:cubicBezTo>
                    <a:pt x="1326" y="0"/>
                    <a:pt x="1326" y="0"/>
                    <a:pt x="1326" y="0"/>
                  </a:cubicBezTo>
                  <a:cubicBezTo>
                    <a:pt x="594" y="0"/>
                    <a:pt x="0" y="593"/>
                    <a:pt x="0" y="1325"/>
                  </a:cubicBezTo>
                  <a:cubicBezTo>
                    <a:pt x="0" y="2055"/>
                    <a:pt x="594" y="2649"/>
                    <a:pt x="1326" y="2649"/>
                  </a:cubicBezTo>
                  <a:cubicBezTo>
                    <a:pt x="1326" y="2383"/>
                    <a:pt x="1326" y="2383"/>
                    <a:pt x="1326" y="2383"/>
                  </a:cubicBezTo>
                  <a:cubicBezTo>
                    <a:pt x="740" y="2383"/>
                    <a:pt x="267" y="1909"/>
                    <a:pt x="267" y="132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130"/>
            <p:cNvSpPr>
              <a:spLocks noChangeArrowheads="1"/>
            </p:cNvSpPr>
            <p:nvPr/>
          </p:nvSpPr>
          <p:spPr bwMode="auto">
            <a:xfrm>
              <a:off x="12403874" y="4638836"/>
              <a:ext cx="1461591" cy="2928056"/>
            </a:xfrm>
            <a:custGeom>
              <a:avLst/>
              <a:gdLst>
                <a:gd name="T0" fmla="*/ 0 w 1325"/>
                <a:gd name="T1" fmla="*/ 0 h 2650"/>
                <a:gd name="T2" fmla="*/ 0 w 1325"/>
                <a:gd name="T3" fmla="*/ 0 h 2650"/>
                <a:gd name="T4" fmla="*/ 0 w 1325"/>
                <a:gd name="T5" fmla="*/ 266 h 2650"/>
                <a:gd name="T6" fmla="*/ 1057 w 1325"/>
                <a:gd name="T7" fmla="*/ 1325 h 2650"/>
                <a:gd name="T8" fmla="*/ 0 w 1325"/>
                <a:gd name="T9" fmla="*/ 2383 h 2650"/>
                <a:gd name="T10" fmla="*/ 0 w 1325"/>
                <a:gd name="T11" fmla="*/ 2649 h 2650"/>
                <a:gd name="T12" fmla="*/ 1324 w 1325"/>
                <a:gd name="T13" fmla="*/ 1325 h 2650"/>
                <a:gd name="T14" fmla="*/ 0 w 1325"/>
                <a:gd name="T15" fmla="*/ 0 h 2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5" h="2650">
                  <a:moveTo>
                    <a:pt x="0" y="0"/>
                  </a:moveTo>
                  <a:lnTo>
                    <a:pt x="0" y="0"/>
                  </a:lnTo>
                  <a:cubicBezTo>
                    <a:pt x="0" y="266"/>
                    <a:pt x="0" y="266"/>
                    <a:pt x="0" y="266"/>
                  </a:cubicBezTo>
                  <a:cubicBezTo>
                    <a:pt x="584" y="266"/>
                    <a:pt x="1057" y="740"/>
                    <a:pt x="1057" y="1325"/>
                  </a:cubicBezTo>
                  <a:cubicBezTo>
                    <a:pt x="1057" y="1909"/>
                    <a:pt x="584" y="2383"/>
                    <a:pt x="0" y="2383"/>
                  </a:cubicBezTo>
                  <a:cubicBezTo>
                    <a:pt x="0" y="2649"/>
                    <a:pt x="0" y="2649"/>
                    <a:pt x="0" y="2649"/>
                  </a:cubicBezTo>
                  <a:cubicBezTo>
                    <a:pt x="730" y="2649"/>
                    <a:pt x="1324" y="2055"/>
                    <a:pt x="1324" y="1325"/>
                  </a:cubicBezTo>
                  <a:cubicBezTo>
                    <a:pt x="1324" y="593"/>
                    <a:pt x="730" y="0"/>
                    <a:pt x="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Freeform 131"/>
            <p:cNvSpPr>
              <a:spLocks noChangeArrowheads="1"/>
            </p:cNvSpPr>
            <p:nvPr/>
          </p:nvSpPr>
          <p:spPr bwMode="auto">
            <a:xfrm>
              <a:off x="12403874" y="4936027"/>
              <a:ext cx="1169273" cy="2338546"/>
            </a:xfrm>
            <a:custGeom>
              <a:avLst/>
              <a:gdLst>
                <a:gd name="T0" fmla="*/ 834 w 1058"/>
                <a:gd name="T1" fmla="*/ 1059 h 2118"/>
                <a:gd name="T2" fmla="*/ 834 w 1058"/>
                <a:gd name="T3" fmla="*/ 1059 h 2118"/>
                <a:gd name="T4" fmla="*/ 0 w 1058"/>
                <a:gd name="T5" fmla="*/ 1893 h 2118"/>
                <a:gd name="T6" fmla="*/ 0 w 1058"/>
                <a:gd name="T7" fmla="*/ 2117 h 2118"/>
                <a:gd name="T8" fmla="*/ 1057 w 1058"/>
                <a:gd name="T9" fmla="*/ 1059 h 2118"/>
                <a:gd name="T10" fmla="*/ 0 w 1058"/>
                <a:gd name="T11" fmla="*/ 0 h 2118"/>
                <a:gd name="T12" fmla="*/ 0 w 1058"/>
                <a:gd name="T13" fmla="*/ 224 h 2118"/>
                <a:gd name="T14" fmla="*/ 834 w 1058"/>
                <a:gd name="T15" fmla="*/ 1059 h 2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8" h="2118">
                  <a:moveTo>
                    <a:pt x="834" y="1059"/>
                  </a:moveTo>
                  <a:lnTo>
                    <a:pt x="834" y="1059"/>
                  </a:lnTo>
                  <a:cubicBezTo>
                    <a:pt x="834" y="1524"/>
                    <a:pt x="464" y="1893"/>
                    <a:pt x="0" y="1893"/>
                  </a:cubicBezTo>
                  <a:cubicBezTo>
                    <a:pt x="0" y="2117"/>
                    <a:pt x="0" y="2117"/>
                    <a:pt x="0" y="2117"/>
                  </a:cubicBezTo>
                  <a:cubicBezTo>
                    <a:pt x="584" y="2117"/>
                    <a:pt x="1057" y="1643"/>
                    <a:pt x="1057" y="1059"/>
                  </a:cubicBezTo>
                  <a:cubicBezTo>
                    <a:pt x="1057" y="474"/>
                    <a:pt x="584" y="0"/>
                    <a:pt x="0" y="0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464" y="224"/>
                    <a:pt x="834" y="603"/>
                    <a:pt x="834" y="1059"/>
                  </a:cubicBezTo>
                </a:path>
              </a:pathLst>
            </a:custGeom>
            <a:solidFill>
              <a:srgbClr val="D6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Freeform 132"/>
            <p:cNvSpPr>
              <a:spLocks noChangeArrowheads="1"/>
            </p:cNvSpPr>
            <p:nvPr/>
          </p:nvSpPr>
          <p:spPr bwMode="auto">
            <a:xfrm>
              <a:off x="11234601" y="4936027"/>
              <a:ext cx="1169273" cy="2338546"/>
            </a:xfrm>
            <a:custGeom>
              <a:avLst/>
              <a:gdLst>
                <a:gd name="T0" fmla="*/ 0 w 1060"/>
                <a:gd name="T1" fmla="*/ 1059 h 2118"/>
                <a:gd name="T2" fmla="*/ 0 w 1060"/>
                <a:gd name="T3" fmla="*/ 1059 h 2118"/>
                <a:gd name="T4" fmla="*/ 1059 w 1060"/>
                <a:gd name="T5" fmla="*/ 2117 h 2118"/>
                <a:gd name="T6" fmla="*/ 1059 w 1060"/>
                <a:gd name="T7" fmla="*/ 1893 h 2118"/>
                <a:gd name="T8" fmla="*/ 224 w 1060"/>
                <a:gd name="T9" fmla="*/ 1059 h 2118"/>
                <a:gd name="T10" fmla="*/ 1059 w 1060"/>
                <a:gd name="T11" fmla="*/ 224 h 2118"/>
                <a:gd name="T12" fmla="*/ 1059 w 1060"/>
                <a:gd name="T13" fmla="*/ 0 h 2118"/>
                <a:gd name="T14" fmla="*/ 0 w 1060"/>
                <a:gd name="T15" fmla="*/ 1059 h 2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0" h="2118">
                  <a:moveTo>
                    <a:pt x="0" y="1059"/>
                  </a:moveTo>
                  <a:lnTo>
                    <a:pt x="0" y="1059"/>
                  </a:lnTo>
                  <a:cubicBezTo>
                    <a:pt x="0" y="1643"/>
                    <a:pt x="473" y="2117"/>
                    <a:pt x="1059" y="2117"/>
                  </a:cubicBezTo>
                  <a:cubicBezTo>
                    <a:pt x="1059" y="1893"/>
                    <a:pt x="1059" y="1893"/>
                    <a:pt x="1059" y="1893"/>
                  </a:cubicBezTo>
                  <a:cubicBezTo>
                    <a:pt x="603" y="1893"/>
                    <a:pt x="224" y="1524"/>
                    <a:pt x="224" y="1059"/>
                  </a:cubicBezTo>
                  <a:cubicBezTo>
                    <a:pt x="224" y="603"/>
                    <a:pt x="603" y="224"/>
                    <a:pt x="1059" y="224"/>
                  </a:cubicBezTo>
                  <a:cubicBezTo>
                    <a:pt x="1059" y="0"/>
                    <a:pt x="1059" y="0"/>
                    <a:pt x="1059" y="0"/>
                  </a:cubicBezTo>
                  <a:cubicBezTo>
                    <a:pt x="473" y="0"/>
                    <a:pt x="0" y="474"/>
                    <a:pt x="0" y="105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Freeform 133"/>
            <p:cNvSpPr>
              <a:spLocks noChangeArrowheads="1"/>
            </p:cNvSpPr>
            <p:nvPr/>
          </p:nvSpPr>
          <p:spPr bwMode="auto">
            <a:xfrm>
              <a:off x="12403874" y="5545022"/>
              <a:ext cx="570022" cy="1130297"/>
            </a:xfrm>
            <a:custGeom>
              <a:avLst/>
              <a:gdLst>
                <a:gd name="T0" fmla="*/ 283 w 516"/>
                <a:gd name="T1" fmla="*/ 508 h 1024"/>
                <a:gd name="T2" fmla="*/ 283 w 516"/>
                <a:gd name="T3" fmla="*/ 508 h 1024"/>
                <a:gd name="T4" fmla="*/ 0 w 516"/>
                <a:gd name="T5" fmla="*/ 792 h 1024"/>
                <a:gd name="T6" fmla="*/ 0 w 516"/>
                <a:gd name="T7" fmla="*/ 1023 h 1024"/>
                <a:gd name="T8" fmla="*/ 515 w 516"/>
                <a:gd name="T9" fmla="*/ 508 h 1024"/>
                <a:gd name="T10" fmla="*/ 0 w 516"/>
                <a:gd name="T11" fmla="*/ 0 h 1024"/>
                <a:gd name="T12" fmla="*/ 0 w 516"/>
                <a:gd name="T13" fmla="*/ 224 h 1024"/>
                <a:gd name="T14" fmla="*/ 283 w 516"/>
                <a:gd name="T15" fmla="*/ 508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6" h="1024">
                  <a:moveTo>
                    <a:pt x="283" y="508"/>
                  </a:moveTo>
                  <a:lnTo>
                    <a:pt x="283" y="508"/>
                  </a:lnTo>
                  <a:cubicBezTo>
                    <a:pt x="283" y="663"/>
                    <a:pt x="154" y="792"/>
                    <a:pt x="0" y="792"/>
                  </a:cubicBezTo>
                  <a:cubicBezTo>
                    <a:pt x="0" y="1023"/>
                    <a:pt x="0" y="1023"/>
                    <a:pt x="0" y="1023"/>
                  </a:cubicBezTo>
                  <a:cubicBezTo>
                    <a:pt x="283" y="1023"/>
                    <a:pt x="515" y="792"/>
                    <a:pt x="515" y="508"/>
                  </a:cubicBezTo>
                  <a:cubicBezTo>
                    <a:pt x="515" y="224"/>
                    <a:pt x="283" y="0"/>
                    <a:pt x="0" y="0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154" y="224"/>
                    <a:pt x="283" y="353"/>
                    <a:pt x="283" y="508"/>
                  </a:cubicBezTo>
                </a:path>
              </a:pathLst>
            </a:custGeom>
            <a:solidFill>
              <a:srgbClr val="D6D8D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Freeform 134"/>
            <p:cNvSpPr>
              <a:spLocks noChangeArrowheads="1"/>
            </p:cNvSpPr>
            <p:nvPr/>
          </p:nvSpPr>
          <p:spPr bwMode="auto">
            <a:xfrm>
              <a:off x="11843599" y="5545022"/>
              <a:ext cx="560275" cy="1130297"/>
            </a:xfrm>
            <a:custGeom>
              <a:avLst/>
              <a:gdLst>
                <a:gd name="T0" fmla="*/ 0 w 509"/>
                <a:gd name="T1" fmla="*/ 508 h 1024"/>
                <a:gd name="T2" fmla="*/ 0 w 509"/>
                <a:gd name="T3" fmla="*/ 508 h 1024"/>
                <a:gd name="T4" fmla="*/ 508 w 509"/>
                <a:gd name="T5" fmla="*/ 1023 h 1024"/>
                <a:gd name="T6" fmla="*/ 508 w 509"/>
                <a:gd name="T7" fmla="*/ 792 h 1024"/>
                <a:gd name="T8" fmla="*/ 224 w 509"/>
                <a:gd name="T9" fmla="*/ 508 h 1024"/>
                <a:gd name="T10" fmla="*/ 508 w 509"/>
                <a:gd name="T11" fmla="*/ 224 h 1024"/>
                <a:gd name="T12" fmla="*/ 508 w 509"/>
                <a:gd name="T13" fmla="*/ 0 h 1024"/>
                <a:gd name="T14" fmla="*/ 0 w 509"/>
                <a:gd name="T15" fmla="*/ 508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9" h="1024">
                  <a:moveTo>
                    <a:pt x="0" y="508"/>
                  </a:moveTo>
                  <a:lnTo>
                    <a:pt x="0" y="508"/>
                  </a:lnTo>
                  <a:cubicBezTo>
                    <a:pt x="0" y="792"/>
                    <a:pt x="224" y="1023"/>
                    <a:pt x="508" y="1023"/>
                  </a:cubicBezTo>
                  <a:cubicBezTo>
                    <a:pt x="508" y="792"/>
                    <a:pt x="508" y="792"/>
                    <a:pt x="508" y="792"/>
                  </a:cubicBezTo>
                  <a:cubicBezTo>
                    <a:pt x="353" y="792"/>
                    <a:pt x="224" y="663"/>
                    <a:pt x="224" y="508"/>
                  </a:cubicBezTo>
                  <a:cubicBezTo>
                    <a:pt x="224" y="353"/>
                    <a:pt x="353" y="224"/>
                    <a:pt x="508" y="224"/>
                  </a:cubicBezTo>
                  <a:cubicBezTo>
                    <a:pt x="508" y="0"/>
                    <a:pt x="508" y="0"/>
                    <a:pt x="508" y="0"/>
                  </a:cubicBezTo>
                  <a:cubicBezTo>
                    <a:pt x="224" y="0"/>
                    <a:pt x="0" y="224"/>
                    <a:pt x="0" y="50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1046D6F-ADDD-441D-96EF-E205EE20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7391" y="4162654"/>
            <a:ext cx="1500647" cy="1500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3A3792-2174-457C-B27C-0990C00D5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380" y="7713603"/>
            <a:ext cx="1201708" cy="1201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3877C3-AEDA-4013-AB65-2EA1E4A5C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4745" y="7531156"/>
            <a:ext cx="1520303" cy="15203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BD66C8-84D2-412E-A8AC-C0A77BD8A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7613" y="4247217"/>
            <a:ext cx="1244275" cy="1244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FC0D69-C1B5-446D-9EE9-E887A1801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2582" y="4013830"/>
            <a:ext cx="1500647" cy="150064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892CD45-34A0-A54D-A472-2C6CF67DB6D3}"/>
              </a:ext>
            </a:extLst>
          </p:cNvPr>
          <p:cNvSpPr txBox="1"/>
          <p:nvPr/>
        </p:nvSpPr>
        <p:spPr>
          <a:xfrm>
            <a:off x="21194606" y="13078703"/>
            <a:ext cx="34220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2"/>
                </a:solidFill>
                <a:latin typeface="UTM Avo" panose="02040603050506020204" pitchFamily="18" charset="0"/>
              </a:rPr>
              <a:t>www.dinhtinh.com</a:t>
            </a:r>
            <a:endParaRPr lang="en-US" sz="3000" dirty="0">
              <a:solidFill>
                <a:schemeClr val="bg2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7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29" grpId="0" build="p"/>
    </p:bldLst>
  </p:timing>
</p:sld>
</file>

<file path=ppt/theme/theme1.xml><?xml version="1.0" encoding="utf-8"?>
<a:theme xmlns:a="http://schemas.openxmlformats.org/drawingml/2006/main" name="Master">
  <a:themeElements>
    <a:clrScheme name="Orange 01">
      <a:dk1>
        <a:sysClr val="windowText" lastClr="000000"/>
      </a:dk1>
      <a:lt1>
        <a:sysClr val="window" lastClr="FFFFFF"/>
      </a:lt1>
      <a:dk2>
        <a:srgbClr val="797979"/>
      </a:dk2>
      <a:lt2>
        <a:srgbClr val="FF712D"/>
      </a:lt2>
      <a:accent1>
        <a:srgbClr val="DB540C"/>
      </a:accent1>
      <a:accent2>
        <a:srgbClr val="F35D0D"/>
      </a:accent2>
      <a:accent3>
        <a:srgbClr val="FF712D"/>
      </a:accent3>
      <a:accent4>
        <a:srgbClr val="FF7F42"/>
      </a:accent4>
      <a:accent5>
        <a:srgbClr val="FFA244"/>
      </a:accent5>
      <a:accent6>
        <a:srgbClr val="C7C7C7"/>
      </a:accent6>
      <a:hlink>
        <a:srgbClr val="FF712D"/>
      </a:hlink>
      <a:folHlink>
        <a:srgbClr val="FFA24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dirty="0">
            <a:latin typeface="Open Sans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</TotalTime>
  <Words>973</Words>
  <Application>Microsoft Macintosh PowerPoint</Application>
  <PresentationFormat>Custom</PresentationFormat>
  <Paragraphs>129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Cambria</vt:lpstr>
      <vt:lpstr>Gill Sans</vt:lpstr>
      <vt:lpstr>Open Sans</vt:lpstr>
      <vt:lpstr>Open Sans Light</vt:lpstr>
      <vt:lpstr>UTM Avo</vt:lpstr>
      <vt:lpstr>Wingdings</vt:lpstr>
      <vt:lpstr>Master</vt:lpstr>
      <vt:lpstr>“Thực trạng và cập nhật mới”</vt:lpstr>
      <vt:lpstr>PowerPoint Presentation</vt:lpstr>
      <vt:lpstr>PowerPoint Presentation</vt:lpstr>
      <vt:lpstr>THỰC TRẠNG BÀI VIẾT SEO</vt:lpstr>
      <vt:lpstr>PowerPoint Presentation</vt:lpstr>
      <vt:lpstr>PowerPoint Presentation</vt:lpstr>
      <vt:lpstr>PowerPoint Presentation</vt:lpstr>
      <vt:lpstr>PowerPoint Presentation</vt:lpstr>
      <vt:lpstr>Chú trọng hơn về Media</vt:lpstr>
      <vt:lpstr>Nổi bật nội dung quan trọng</vt:lpstr>
      <vt:lpstr>PowerPoint Presentation</vt:lpstr>
      <vt:lpstr>Trích nguồn uy tín</vt:lpstr>
      <vt:lpstr>Từ khoá ngữ nghĩa (LSI)</vt:lpstr>
      <vt:lpstr>Độ dài bài viết, đáp ứng nhu câu người dùng</vt:lpstr>
      <vt:lpstr>PowerPoint Presentation</vt:lpstr>
      <vt:lpstr>PowerPoint Presentation</vt:lpstr>
      <vt:lpstr>PowerPoint Presentation</vt:lpstr>
    </vt:vector>
  </TitlesOfParts>
  <Company>Louis Twelve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 Twelve</dc:creator>
  <cp:lastModifiedBy>Đình Tỉnh</cp:lastModifiedBy>
  <cp:revision>1516</cp:revision>
  <cp:lastPrinted>2018-10-26T07:27:38Z</cp:lastPrinted>
  <dcterms:created xsi:type="dcterms:W3CDTF">2014-12-02T17:36:54Z</dcterms:created>
  <dcterms:modified xsi:type="dcterms:W3CDTF">2021-05-26T06:53:13Z</dcterms:modified>
</cp:coreProperties>
</file>